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5"/>
  </p:sldMasterIdLst>
  <p:notesMasterIdLst>
    <p:notesMasterId r:id="rId7"/>
  </p:notesMasterIdLst>
  <p:sldIdLst>
    <p:sldId id="275" r:id="rId6"/>
  </p:sldIdLst>
  <p:sldSz cx="14630400" cy="8229600"/>
  <p:notesSz cx="6858000" cy="9144000"/>
  <p:defaultTextStyle>
    <a:defPPr>
      <a:defRPr lang="en-US"/>
    </a:defPPr>
    <a:lvl1pPr algn="l" defTabSz="1096963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+mn-ea"/>
        <a:cs typeface="+mn-cs"/>
      </a:defRPr>
    </a:lvl1pPr>
    <a:lvl2pPr marL="547688" indent="-90488" algn="l" defTabSz="1096963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+mn-ea"/>
        <a:cs typeface="+mn-cs"/>
      </a:defRPr>
    </a:lvl2pPr>
    <a:lvl3pPr marL="1096963" indent="-182563" algn="l" defTabSz="1096963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+mn-ea"/>
        <a:cs typeface="+mn-cs"/>
      </a:defRPr>
    </a:lvl3pPr>
    <a:lvl4pPr marL="1644650" indent="-273050" algn="l" defTabSz="1096963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+mn-ea"/>
        <a:cs typeface="+mn-cs"/>
      </a:defRPr>
    </a:lvl4pPr>
    <a:lvl5pPr marL="2193925" indent="-365125" algn="l" defTabSz="1096963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6561"/>
  </p:normalViewPr>
  <p:slideViewPr>
    <p:cSldViewPr snapToGrid="0" snapToObjects="1">
      <p:cViewPr varScale="1">
        <p:scale>
          <a:sx n="64" d="100"/>
          <a:sy n="64" d="100"/>
        </p:scale>
        <p:origin x="114" y="31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9728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97280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EBEF915-9D47-9340-AEE8-BB6439B0C0F6}" type="datetimeFigureOut">
              <a:rPr lang="en-US"/>
              <a:pPr>
                <a:defRPr/>
              </a:pPr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9728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97280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D71E48D-9728-2F45-B02D-C2713662B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35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96963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7688" algn="l" defTabSz="1096963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96963" algn="l" defTabSz="1096963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44650" algn="l" defTabSz="1096963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93925" algn="l" defTabSz="1096963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75329" y="1133856"/>
            <a:ext cx="12650981" cy="1307592"/>
          </a:xfrm>
        </p:spPr>
        <p:txBody>
          <a:bodyPr>
            <a:noAutofit/>
          </a:bodyPr>
          <a:lstStyle>
            <a:lvl1pPr algn="r">
              <a:defRPr sz="7200" baseline="0"/>
            </a:lvl1pPr>
          </a:lstStyle>
          <a:p>
            <a:r>
              <a:rPr lang="en-US" dirty="0"/>
              <a:t>Click To Add</a:t>
            </a:r>
            <a:br>
              <a:rPr lang="en-US" dirty="0"/>
            </a:br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5330" y="2441448"/>
            <a:ext cx="12650982" cy="530352"/>
          </a:xfrm>
        </p:spPr>
        <p:txBody>
          <a:bodyPr rIns="137160" anchor="b">
            <a:noAutofit/>
          </a:bodyPr>
          <a:lstStyle>
            <a:lvl1pPr marL="0" indent="0" algn="r">
              <a:buNone/>
              <a:defRPr sz="2800" b="1">
                <a:solidFill>
                  <a:schemeClr val="accent2"/>
                </a:solidFill>
              </a:defRPr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275330" y="2971800"/>
            <a:ext cx="13355069" cy="5257800"/>
          </a:xfrm>
          <a:solidFill>
            <a:schemeClr val="accent2">
              <a:lumMod val="20000"/>
              <a:lumOff val="80000"/>
            </a:schemeClr>
          </a:solidFill>
        </p:spPr>
        <p:txBody>
          <a:bodyPr lIns="1920240" tIns="1280160" rIns="822960" rtlCol="0">
            <a:noAutofit/>
          </a:bodyPr>
          <a:lstStyle>
            <a:lvl1pPr marL="0" indent="0" algn="r">
              <a:lnSpc>
                <a:spcPct val="110000"/>
              </a:lnSpc>
              <a:buNone/>
              <a:defRPr baseline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ECAB49-3A43-D14F-8E6C-D1B0014EFB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04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069848" y="3959352"/>
            <a:ext cx="6000108" cy="2221992"/>
          </a:xfrm>
        </p:spPr>
        <p:txBody>
          <a:bodyPr>
            <a:noAutofit/>
          </a:bodyPr>
          <a:lstStyle>
            <a:lvl1pPr algn="r">
              <a:defRPr sz="7200" baseline="0"/>
            </a:lvl1pPr>
          </a:lstStyle>
          <a:p>
            <a:r>
              <a:rPr lang="en-US" dirty="0"/>
              <a:t>Click To Add Presentation Title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069848" y="6181344"/>
            <a:ext cx="6000109" cy="530352"/>
          </a:xfrm>
        </p:spPr>
        <p:txBody>
          <a:bodyPr rIns="118872" anchor="b">
            <a:noAutofit/>
          </a:bodyPr>
          <a:lstStyle>
            <a:lvl1pPr marL="0" indent="0" algn="r">
              <a:buNone/>
              <a:defRPr sz="2800" b="1">
                <a:solidFill>
                  <a:schemeClr val="accent2"/>
                </a:solidFill>
              </a:defRPr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7315200" cy="8229600"/>
          </a:xfrm>
          <a:solidFill>
            <a:schemeClr val="accent2">
              <a:lumMod val="20000"/>
              <a:lumOff val="80000"/>
            </a:schemeClr>
          </a:solidFill>
        </p:spPr>
        <p:txBody>
          <a:bodyPr lIns="3474720" tIns="1645920" rtlCol="0">
            <a:noAutofit/>
          </a:bodyPr>
          <a:lstStyle>
            <a:lvl1pPr marL="0" indent="0" algn="l">
              <a:lnSpc>
                <a:spcPct val="120000"/>
              </a:lnSpc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25A13B-BB71-8D4A-9E64-B94CF4F5D3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57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/ Subtitle / Content 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7315200" cy="8229600"/>
          </a:xfrm>
          <a:solidFill>
            <a:schemeClr val="accent2">
              <a:lumMod val="20000"/>
              <a:lumOff val="80000"/>
            </a:schemeClr>
          </a:solidFill>
        </p:spPr>
        <p:txBody>
          <a:bodyPr lIns="3474720" tIns="1645920" rtlCol="0">
            <a:noAutofit/>
          </a:bodyPr>
          <a:lstStyle>
            <a:lvl1pPr marL="0" indent="0" algn="l">
              <a:buNone/>
              <a:defRPr baseline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1097280" y="1400165"/>
            <a:ext cx="8427720" cy="923330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lIns="0" tIns="91440" rIns="274320" bIns="0" anchor="b">
            <a:spAutoFit/>
          </a:bodyPr>
          <a:lstStyle>
            <a:lvl1pPr marL="0" marR="0" indent="0" algn="l" defTabSz="112544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imes" charset="0"/>
              <a:buNone/>
              <a:tabLst/>
              <a:defRPr sz="54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a title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1097280" y="2323495"/>
            <a:ext cx="8427720" cy="1078992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lIns="0" tIns="182880" rIns="274320" bIns="0">
            <a:noAutofit/>
          </a:bodyPr>
          <a:lstStyle>
            <a:lvl1pPr marL="0" marR="0" indent="0" algn="l" defTabSz="112544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charset="2"/>
              <a:buNone/>
              <a:tabLst/>
              <a:defRPr sz="3400" b="1" baseline="0">
                <a:solidFill>
                  <a:schemeClr val="accent2"/>
                </a:solidFill>
              </a:defRPr>
            </a:lvl1pPr>
            <a:lvl2pPr>
              <a:defRPr sz="3692">
                <a:solidFill>
                  <a:schemeClr val="accent2"/>
                </a:solidFill>
              </a:defRPr>
            </a:lvl2pPr>
            <a:lvl3pPr>
              <a:defRPr sz="3692">
                <a:solidFill>
                  <a:schemeClr val="accent2"/>
                </a:solidFill>
              </a:defRPr>
            </a:lvl3pPr>
            <a:lvl4pPr>
              <a:defRPr sz="3692">
                <a:solidFill>
                  <a:schemeClr val="accent2"/>
                </a:solidFill>
              </a:defRPr>
            </a:lvl4pPr>
            <a:lvl5pPr>
              <a:defRPr sz="3692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1096963" y="3402487"/>
            <a:ext cx="8428011" cy="4168301"/>
          </a:xfrm>
          <a:solidFill>
            <a:schemeClr val="bg1">
              <a:alpha val="75000"/>
            </a:schemeClr>
          </a:solidFill>
        </p:spPr>
        <p:txBody>
          <a:bodyPr lIns="0" rIns="274320" bIns="91440">
            <a:noAutofit/>
          </a:bodyPr>
          <a:lstStyle>
            <a:lvl1pPr>
              <a:spcBef>
                <a:spcPts val="900"/>
              </a:spcBef>
              <a:defRPr sz="3200"/>
            </a:lvl1pPr>
            <a:lvl2pPr marL="731520">
              <a:spcBef>
                <a:spcPts val="100"/>
              </a:spcBef>
              <a:defRPr sz="2800"/>
            </a:lvl2pPr>
            <a:lvl3pPr marL="1280160">
              <a:spcBef>
                <a:spcPts val="500"/>
              </a:spcBef>
              <a:defRPr sz="2600"/>
            </a:lvl3pPr>
            <a:lvl4pPr>
              <a:defRPr sz="2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fld id="{9E131138-2B84-A04F-86C2-ABA3FF6E72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796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/ Content 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7315200" cy="8229600"/>
          </a:xfrm>
          <a:solidFill>
            <a:schemeClr val="accent2">
              <a:lumMod val="20000"/>
              <a:lumOff val="80000"/>
            </a:schemeClr>
          </a:solidFill>
        </p:spPr>
        <p:txBody>
          <a:bodyPr lIns="3474720" tIns="1645920" rtlCol="0">
            <a:noAutofit/>
          </a:bodyPr>
          <a:lstStyle>
            <a:lvl1pPr marL="0" indent="0" algn="l">
              <a:buNone/>
              <a:defRPr baseline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fld id="{9E131138-2B84-A04F-86C2-ABA3FF6E727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25"/>
          </p:nvPr>
        </p:nvSpPr>
        <p:spPr>
          <a:xfrm>
            <a:off x="1097280" y="2926080"/>
            <a:ext cx="8428011" cy="4644709"/>
          </a:xfrm>
          <a:solidFill>
            <a:schemeClr val="bg1">
              <a:alpha val="75000"/>
            </a:schemeClr>
          </a:solidFill>
        </p:spPr>
        <p:txBody>
          <a:bodyPr lIns="0" tIns="182880" rIns="274320" bIns="91440">
            <a:noAutofit/>
          </a:bodyPr>
          <a:lstStyle>
            <a:lvl1pPr>
              <a:spcBef>
                <a:spcPts val="900"/>
              </a:spcBef>
              <a:defRPr sz="3200"/>
            </a:lvl1pPr>
            <a:lvl2pPr marL="731520">
              <a:spcBef>
                <a:spcPts val="100"/>
              </a:spcBef>
              <a:defRPr sz="2800"/>
            </a:lvl2pPr>
            <a:lvl3pPr marL="1280160">
              <a:spcBef>
                <a:spcPts val="500"/>
              </a:spcBef>
              <a:defRPr sz="2600"/>
            </a:lvl3pPr>
            <a:lvl4pPr>
              <a:defRPr sz="2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Text Placeholder 18"/>
          <p:cNvSpPr>
            <a:spLocks noGrp="1"/>
          </p:cNvSpPr>
          <p:nvPr>
            <p:ph type="body" sz="quarter" idx="26" hasCustomPrompt="1"/>
          </p:nvPr>
        </p:nvSpPr>
        <p:spPr>
          <a:xfrm>
            <a:off x="1097280" y="1400165"/>
            <a:ext cx="8427720" cy="1525916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lIns="0" tIns="91440" rIns="274320" bIns="0" anchor="t" anchorCtr="0">
            <a:noAutofit/>
          </a:bodyPr>
          <a:lstStyle>
            <a:lvl1pPr marL="0" marR="0" indent="0" algn="l" defTabSz="112544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imes" charset="0"/>
              <a:buNone/>
              <a:tabLst/>
              <a:defRPr sz="54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a title</a:t>
            </a:r>
          </a:p>
        </p:txBody>
      </p:sp>
    </p:spTree>
    <p:extLst>
      <p:ext uri="{BB962C8B-B14F-4D97-AF65-F5344CB8AC3E}">
        <p14:creationId xmlns:p14="http://schemas.microsoft.com/office/powerpoint/2010/main" val="209492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Title / Subtitle /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8"/>
          <p:cNvSpPr>
            <a:spLocks noGrp="1"/>
          </p:cNvSpPr>
          <p:nvPr>
            <p:ph type="body" sz="quarter" idx="26" hasCustomPrompt="1"/>
          </p:nvPr>
        </p:nvSpPr>
        <p:spPr>
          <a:xfrm>
            <a:off x="1097279" y="1400165"/>
            <a:ext cx="12537979" cy="923330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lIns="0" tIns="91440" rIns="274320" bIns="0" anchor="b">
            <a:spAutoFit/>
          </a:bodyPr>
          <a:lstStyle>
            <a:lvl1pPr marL="0" marR="0" indent="0" algn="l" defTabSz="112544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imes" charset="0"/>
              <a:buNone/>
              <a:tabLst/>
              <a:defRPr sz="54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a title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27" hasCustomPrompt="1"/>
          </p:nvPr>
        </p:nvSpPr>
        <p:spPr>
          <a:xfrm>
            <a:off x="1923262" y="2323495"/>
            <a:ext cx="11711997" cy="1078992"/>
          </a:xfrm>
          <a:prstGeom prst="rect">
            <a:avLst/>
          </a:prstGeom>
          <a:noFill/>
        </p:spPr>
        <p:txBody>
          <a:bodyPr lIns="0" tIns="182880" rIns="457200" bIns="182880">
            <a:noAutofit/>
          </a:bodyPr>
          <a:lstStyle>
            <a:lvl1pPr marL="0" marR="0" indent="0" algn="l" defTabSz="112544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charset="2"/>
              <a:buNone/>
              <a:tabLst/>
              <a:defRPr sz="3400" b="1" baseline="0">
                <a:solidFill>
                  <a:schemeClr val="accent2"/>
                </a:solidFill>
              </a:defRPr>
            </a:lvl1pPr>
            <a:lvl2pPr>
              <a:defRPr sz="3692">
                <a:solidFill>
                  <a:schemeClr val="accent2"/>
                </a:solidFill>
              </a:defRPr>
            </a:lvl2pPr>
            <a:lvl3pPr>
              <a:defRPr sz="3692">
                <a:solidFill>
                  <a:schemeClr val="accent2"/>
                </a:solidFill>
              </a:defRPr>
            </a:lvl3pPr>
            <a:lvl4pPr>
              <a:defRPr sz="3692">
                <a:solidFill>
                  <a:schemeClr val="accent2"/>
                </a:solidFill>
              </a:defRPr>
            </a:lvl4pPr>
            <a:lvl5pPr>
              <a:defRPr sz="3692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28"/>
          </p:nvPr>
        </p:nvSpPr>
        <p:spPr>
          <a:xfrm>
            <a:off x="1922929" y="3402486"/>
            <a:ext cx="11712339" cy="4168301"/>
          </a:xfrm>
          <a:solidFill>
            <a:schemeClr val="bg1">
              <a:alpha val="40000"/>
            </a:schemeClr>
          </a:solidFill>
        </p:spPr>
        <p:txBody>
          <a:bodyPr lIns="0" rIns="274320" bIns="91440">
            <a:noAutofit/>
          </a:bodyPr>
          <a:lstStyle>
            <a:lvl1pPr>
              <a:spcBef>
                <a:spcPts val="900"/>
              </a:spcBef>
              <a:defRPr sz="3200"/>
            </a:lvl1pPr>
            <a:lvl2pPr marL="731520">
              <a:spcBef>
                <a:spcPts val="100"/>
              </a:spcBef>
              <a:defRPr sz="2800"/>
            </a:lvl2pPr>
            <a:lvl3pPr marL="1280160">
              <a:spcBef>
                <a:spcPts val="500"/>
              </a:spcBef>
              <a:defRPr sz="26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/>
            </a:lvl1pPr>
          </a:lstStyle>
          <a:p>
            <a:fld id="{6C9686C1-DB47-8441-80A6-071E2EAEA2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70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/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8"/>
          <p:cNvSpPr>
            <a:spLocks noGrp="1"/>
          </p:cNvSpPr>
          <p:nvPr>
            <p:ph type="body" sz="quarter" idx="26" hasCustomPrompt="1"/>
          </p:nvPr>
        </p:nvSpPr>
        <p:spPr>
          <a:xfrm>
            <a:off x="1097279" y="1400165"/>
            <a:ext cx="12537979" cy="923330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lIns="0" tIns="91440" rIns="274320" bIns="0" anchor="t" anchorCtr="0">
            <a:spAutoFit/>
          </a:bodyPr>
          <a:lstStyle>
            <a:lvl1pPr marL="0" marR="0" indent="0" algn="l" defTabSz="112544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imes" charset="0"/>
              <a:buNone/>
              <a:tabLst/>
              <a:defRPr sz="54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a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28"/>
          </p:nvPr>
        </p:nvSpPr>
        <p:spPr>
          <a:xfrm>
            <a:off x="1922929" y="2926080"/>
            <a:ext cx="11712339" cy="4644707"/>
          </a:xfrm>
          <a:solidFill>
            <a:schemeClr val="bg1">
              <a:alpha val="40000"/>
            </a:schemeClr>
          </a:solidFill>
        </p:spPr>
        <p:txBody>
          <a:bodyPr lIns="0" tIns="182880" rIns="274320" bIns="91440">
            <a:noAutofit/>
          </a:bodyPr>
          <a:lstStyle>
            <a:lvl1pPr>
              <a:spcBef>
                <a:spcPts val="900"/>
              </a:spcBef>
              <a:defRPr sz="3200"/>
            </a:lvl1pPr>
            <a:lvl2pPr marL="731520">
              <a:spcBef>
                <a:spcPts val="100"/>
              </a:spcBef>
              <a:defRPr sz="2800"/>
            </a:lvl2pPr>
            <a:lvl3pPr marL="1280160">
              <a:spcBef>
                <a:spcPts val="500"/>
              </a:spcBef>
              <a:defRPr sz="26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/>
            </a:lvl1pPr>
          </a:lstStyle>
          <a:p>
            <a:fld id="{6C9686C1-DB47-8441-80A6-071E2EAEA2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3160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06475" y="1293813"/>
            <a:ext cx="12892088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6475" y="2190750"/>
            <a:ext cx="12617450" cy="52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pic>
        <p:nvPicPr>
          <p:cNvPr id="1028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0213"/>
            <a:ext cx="38862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457200" y="7570788"/>
            <a:ext cx="1465263" cy="4381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5F937897-339B-B449-8C38-B0423CAEB7C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80" r:id="rId4"/>
    <p:sldLayoutId id="2147483678" r:id="rId5"/>
    <p:sldLayoutId id="2147483681" r:id="rId6"/>
  </p:sldLayoutIdLst>
  <p:hf hdr="0" ftr="0" dt="0"/>
  <p:txStyles>
    <p:titleStyle>
      <a:lvl1pPr algn="l" defTabSz="10969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 b="1" kern="1200">
          <a:solidFill>
            <a:schemeClr val="tx2"/>
          </a:solidFill>
          <a:latin typeface="Arial" charset="0"/>
          <a:ea typeface="Arial" charset="0"/>
          <a:cs typeface="Arial" charset="0"/>
        </a:defRPr>
      </a:lvl1pPr>
      <a:lvl2pPr algn="l" defTabSz="10969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l" defTabSz="10969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l" defTabSz="10969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l" defTabSz="10969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l" defTabSz="10969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l" defTabSz="10969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l" defTabSz="10969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l" defTabSz="10969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273050" indent="-273050" algn="l" defTabSz="1096963" rtl="0" eaLnBrk="1" fontAlgn="base" hangingPunct="1">
        <a:lnSpc>
          <a:spcPct val="120000"/>
        </a:lnSpc>
        <a:spcBef>
          <a:spcPts val="1200"/>
        </a:spcBef>
        <a:spcAft>
          <a:spcPct val="0"/>
        </a:spcAft>
        <a:buClr>
          <a:schemeClr val="tx2"/>
        </a:buClr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822325" indent="-273050" algn="l" defTabSz="1096963" rtl="0" eaLnBrk="1" fontAlgn="base" hangingPunct="1">
        <a:lnSpc>
          <a:spcPct val="120000"/>
        </a:lnSpc>
        <a:spcBef>
          <a:spcPts val="600"/>
        </a:spcBef>
        <a:spcAft>
          <a:spcPct val="0"/>
        </a:spcAft>
        <a:buClr>
          <a:schemeClr val="tx2"/>
        </a:buClr>
        <a:buFont typeface="Arial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371600" indent="-273050" algn="l" defTabSz="1096963" rtl="0" eaLnBrk="1" fontAlgn="base" hangingPunct="1">
        <a:lnSpc>
          <a:spcPct val="120000"/>
        </a:lnSpc>
        <a:spcBef>
          <a:spcPts val="600"/>
        </a:spcBef>
        <a:spcAft>
          <a:spcPct val="0"/>
        </a:spcAft>
        <a:buClr>
          <a:schemeClr val="tx2"/>
        </a:buClr>
        <a:buFont typeface="Arial" charset="0"/>
        <a:buChar char="•"/>
        <a:defRPr sz="26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919288" indent="-273050" algn="l" defTabSz="1096963" rtl="0" eaLnBrk="1" fontAlgn="base" hangingPunct="1">
        <a:lnSpc>
          <a:spcPct val="120000"/>
        </a:lnSpc>
        <a:spcBef>
          <a:spcPts val="6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468563" indent="-273050" algn="l" defTabSz="1096963" rtl="0" eaLnBrk="1" fontAlgn="base" hangingPunct="1">
        <a:lnSpc>
          <a:spcPct val="120000"/>
        </a:lnSpc>
        <a:spcBef>
          <a:spcPts val="600"/>
        </a:spcBef>
        <a:spcAft>
          <a:spcPct val="0"/>
        </a:spcAft>
        <a:buClr>
          <a:schemeClr val="tx2"/>
        </a:buClr>
        <a:buFont typeface="Arial" charset="0"/>
        <a:buChar char="•"/>
        <a:defRPr sz="2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lstate.edu/apply/Pages/application-dates-deadlines.aspx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26"/>
          </p:nvPr>
        </p:nvSpPr>
        <p:spPr>
          <a:xfrm>
            <a:off x="778934" y="919189"/>
            <a:ext cx="13230576" cy="830997"/>
          </a:xfrm>
        </p:spPr>
        <p:txBody>
          <a:bodyPr/>
          <a:lstStyle/>
          <a:p>
            <a:r>
              <a:rPr lang="en-US" sz="4800" dirty="0"/>
              <a:t>Fall 2022 Campus Application Deadlines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7"/>
          </p:nvPr>
        </p:nvSpPr>
        <p:spPr>
          <a:xfrm>
            <a:off x="1054018" y="1692394"/>
            <a:ext cx="12244293" cy="830997"/>
          </a:xfrm>
        </p:spPr>
        <p:txBody>
          <a:bodyPr/>
          <a:lstStyle/>
          <a:p>
            <a:r>
              <a:rPr lang="en-US" sz="2400" dirty="0"/>
              <a:t>All Impacted Programs Deadline: November 30, 2021</a:t>
            </a:r>
          </a:p>
          <a:p>
            <a:r>
              <a:rPr lang="en-US" sz="1800" dirty="0"/>
              <a:t>Search at: https://www2.calstate.edu/attend/degrees-certificates-credentials/Pages/impacted-degrees.aspx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8"/>
          </p:nvPr>
        </p:nvSpPr>
        <p:spPr>
          <a:xfrm>
            <a:off x="986629" y="3247916"/>
            <a:ext cx="4025636" cy="4712340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US" sz="2600" dirty="0">
                <a:latin typeface="Roberto"/>
              </a:rPr>
              <a:t>Fresno State</a:t>
            </a:r>
          </a:p>
          <a:p>
            <a:pPr>
              <a:spcBef>
                <a:spcPts val="800"/>
              </a:spcBef>
            </a:pPr>
            <a:r>
              <a:rPr lang="en-US" sz="2600" dirty="0">
                <a:latin typeface="Roberto"/>
              </a:rPr>
              <a:t>Fullerton</a:t>
            </a:r>
          </a:p>
          <a:p>
            <a:pPr>
              <a:spcBef>
                <a:spcPts val="800"/>
              </a:spcBef>
            </a:pPr>
            <a:r>
              <a:rPr lang="en-US" sz="2600" dirty="0">
                <a:latin typeface="Roberto"/>
              </a:rPr>
              <a:t>Long Beach</a:t>
            </a:r>
          </a:p>
          <a:p>
            <a:pPr>
              <a:spcBef>
                <a:spcPts val="800"/>
              </a:spcBef>
            </a:pPr>
            <a:r>
              <a:rPr lang="en-US" sz="2600" dirty="0">
                <a:latin typeface="Roberto"/>
              </a:rPr>
              <a:t>Los Angeles</a:t>
            </a:r>
          </a:p>
          <a:p>
            <a:pPr>
              <a:spcBef>
                <a:spcPts val="800"/>
              </a:spcBef>
            </a:pPr>
            <a:r>
              <a:rPr lang="en-US" sz="2600" dirty="0">
                <a:latin typeface="Roberto"/>
              </a:rPr>
              <a:t>Pomona</a:t>
            </a:r>
          </a:p>
          <a:p>
            <a:pPr>
              <a:spcBef>
                <a:spcPts val="800"/>
              </a:spcBef>
            </a:pPr>
            <a:r>
              <a:rPr lang="en-US" sz="2600" dirty="0">
                <a:latin typeface="Roberto"/>
              </a:rPr>
              <a:t>San Diego</a:t>
            </a:r>
          </a:p>
          <a:p>
            <a:pPr>
              <a:spcBef>
                <a:spcPts val="800"/>
              </a:spcBef>
            </a:pPr>
            <a:r>
              <a:rPr lang="en-US" sz="2600" dirty="0">
                <a:latin typeface="Roberto"/>
              </a:rPr>
              <a:t>San Jose</a:t>
            </a:r>
          </a:p>
          <a:p>
            <a:pPr>
              <a:spcBef>
                <a:spcPts val="800"/>
              </a:spcBef>
            </a:pPr>
            <a:r>
              <a:rPr lang="en-US" sz="2600" dirty="0">
                <a:latin typeface="Roberto"/>
              </a:rPr>
              <a:t>San Luis Obispo</a:t>
            </a:r>
          </a:p>
          <a:p>
            <a:endParaRPr lang="en-US" sz="2600" dirty="0">
              <a:latin typeface="Roberto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6C9686C1-DB47-8441-80A6-071E2EAEA2B5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D67D82-8E56-4961-8B78-8186C866959A}"/>
              </a:ext>
            </a:extLst>
          </p:cNvPr>
          <p:cNvSpPr txBox="1"/>
          <p:nvPr/>
        </p:nvSpPr>
        <p:spPr>
          <a:xfrm>
            <a:off x="1026141" y="2663141"/>
            <a:ext cx="3946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Roberto"/>
              </a:rPr>
              <a:t>November 30, 2021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357B8B-148C-492B-8231-8AD981087B62}"/>
              </a:ext>
            </a:extLst>
          </p:cNvPr>
          <p:cNvSpPr txBox="1"/>
          <p:nvPr/>
        </p:nvSpPr>
        <p:spPr>
          <a:xfrm>
            <a:off x="10548320" y="2636766"/>
            <a:ext cx="3946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Roberto"/>
              </a:rPr>
              <a:t>Later Deadlines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56AD2A-25B1-4634-BA11-2F998441F7E2}"/>
              </a:ext>
            </a:extLst>
          </p:cNvPr>
          <p:cNvSpPr txBox="1"/>
          <p:nvPr/>
        </p:nvSpPr>
        <p:spPr>
          <a:xfrm>
            <a:off x="5507835" y="2663141"/>
            <a:ext cx="3946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Roberto"/>
              </a:rPr>
              <a:t>December 15, 2021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BDCC68A3-EE3B-4A9E-A471-3BF6149DB854}"/>
              </a:ext>
            </a:extLst>
          </p:cNvPr>
          <p:cNvSpPr txBox="1">
            <a:spLocks/>
          </p:cNvSpPr>
          <p:nvPr/>
        </p:nvSpPr>
        <p:spPr bwMode="auto">
          <a:xfrm>
            <a:off x="5592501" y="3296596"/>
            <a:ext cx="4025636" cy="4712341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274320" bIns="9144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defTabSz="1096963" rtl="0" eaLnBrk="1" fontAlgn="base" hangingPunct="1">
              <a:lnSpc>
                <a:spcPct val="120000"/>
              </a:lnSpc>
              <a:spcBef>
                <a:spcPts val="9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31520" indent="-273050" algn="l" defTabSz="1096963" rtl="0" eaLnBrk="1" fontAlgn="base" hangingPunct="1">
              <a:lnSpc>
                <a:spcPct val="120000"/>
              </a:lnSpc>
              <a:spcBef>
                <a:spcPts val="1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280160" indent="-273050" algn="l" defTabSz="1096963" rtl="0" eaLnBrk="1" fontAlgn="base" hangingPunct="1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26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919288" indent="-273050" algn="l" defTabSz="1096963" rtl="0" eaLnBrk="1" fontAlgn="base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468563" indent="-273050" algn="l" defTabSz="1096963" rtl="0" eaLnBrk="1" fontAlgn="base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4000"/>
              </a:lnSpc>
              <a:spcBef>
                <a:spcPts val="0"/>
              </a:spcBef>
            </a:pPr>
            <a:r>
              <a:rPr lang="en-US" sz="2600" dirty="0">
                <a:latin typeface="Roberto"/>
              </a:rPr>
              <a:t>Bakersfield</a:t>
            </a:r>
          </a:p>
          <a:p>
            <a:pPr>
              <a:lnSpc>
                <a:spcPct val="104000"/>
              </a:lnSpc>
              <a:spcBef>
                <a:spcPts val="0"/>
              </a:spcBef>
            </a:pPr>
            <a:r>
              <a:rPr lang="en-US" sz="2600" dirty="0">
                <a:latin typeface="Roberto"/>
              </a:rPr>
              <a:t>Channel Islands</a:t>
            </a:r>
          </a:p>
          <a:p>
            <a:pPr>
              <a:lnSpc>
                <a:spcPct val="104000"/>
              </a:lnSpc>
              <a:spcBef>
                <a:spcPts val="0"/>
              </a:spcBef>
            </a:pPr>
            <a:r>
              <a:rPr lang="en-US" sz="2600" dirty="0">
                <a:latin typeface="Roberto"/>
              </a:rPr>
              <a:t>Chico</a:t>
            </a:r>
          </a:p>
          <a:p>
            <a:pPr>
              <a:lnSpc>
                <a:spcPct val="104000"/>
              </a:lnSpc>
              <a:spcBef>
                <a:spcPts val="0"/>
              </a:spcBef>
            </a:pPr>
            <a:r>
              <a:rPr lang="en-US" sz="2600" dirty="0">
                <a:latin typeface="Roberto"/>
              </a:rPr>
              <a:t>Dominguez Hills</a:t>
            </a:r>
          </a:p>
          <a:p>
            <a:pPr>
              <a:lnSpc>
                <a:spcPct val="104000"/>
              </a:lnSpc>
              <a:spcBef>
                <a:spcPts val="0"/>
              </a:spcBef>
            </a:pPr>
            <a:r>
              <a:rPr lang="en-US" sz="2600" dirty="0">
                <a:latin typeface="Roberto"/>
              </a:rPr>
              <a:t>Monterey Bay</a:t>
            </a:r>
          </a:p>
          <a:p>
            <a:pPr>
              <a:lnSpc>
                <a:spcPct val="104000"/>
              </a:lnSpc>
              <a:spcBef>
                <a:spcPts val="0"/>
              </a:spcBef>
            </a:pPr>
            <a:r>
              <a:rPr lang="en-US" sz="2600" dirty="0">
                <a:latin typeface="Roberto"/>
              </a:rPr>
              <a:t>Northridge</a:t>
            </a:r>
          </a:p>
          <a:p>
            <a:pPr>
              <a:lnSpc>
                <a:spcPct val="104000"/>
              </a:lnSpc>
              <a:spcBef>
                <a:spcPts val="0"/>
              </a:spcBef>
            </a:pPr>
            <a:r>
              <a:rPr lang="en-US" sz="2600" dirty="0">
                <a:latin typeface="Roberto"/>
              </a:rPr>
              <a:t>Sacramento</a:t>
            </a:r>
          </a:p>
          <a:p>
            <a:pPr>
              <a:lnSpc>
                <a:spcPct val="104000"/>
              </a:lnSpc>
              <a:spcBef>
                <a:spcPts val="0"/>
              </a:spcBef>
            </a:pPr>
            <a:r>
              <a:rPr lang="en-US" sz="2600" dirty="0">
                <a:latin typeface="Roberto"/>
              </a:rPr>
              <a:t>San Bernardino</a:t>
            </a:r>
          </a:p>
          <a:p>
            <a:pPr>
              <a:lnSpc>
                <a:spcPct val="104000"/>
              </a:lnSpc>
              <a:spcBef>
                <a:spcPts val="0"/>
              </a:spcBef>
            </a:pPr>
            <a:r>
              <a:rPr lang="en-US" sz="2600" dirty="0">
                <a:latin typeface="Roberto"/>
              </a:rPr>
              <a:t>San Marcos</a:t>
            </a:r>
          </a:p>
          <a:p>
            <a:pPr>
              <a:lnSpc>
                <a:spcPct val="104000"/>
              </a:lnSpc>
              <a:spcBef>
                <a:spcPts val="0"/>
              </a:spcBef>
            </a:pPr>
            <a:r>
              <a:rPr lang="en-US" sz="2600" dirty="0">
                <a:latin typeface="Roberto"/>
              </a:rPr>
              <a:t>Sonoma</a:t>
            </a:r>
          </a:p>
          <a:p>
            <a:pPr>
              <a:lnSpc>
                <a:spcPct val="104000"/>
              </a:lnSpc>
              <a:spcBef>
                <a:spcPts val="0"/>
              </a:spcBef>
            </a:pPr>
            <a:r>
              <a:rPr lang="en-US" sz="2600" dirty="0">
                <a:latin typeface="Roberto"/>
              </a:rPr>
              <a:t>Stanislaus</a:t>
            </a:r>
          </a:p>
          <a:p>
            <a:endParaRPr lang="en-US" sz="2400" dirty="0">
              <a:latin typeface="Roberto"/>
            </a:endParaRPr>
          </a:p>
          <a:p>
            <a:endParaRPr lang="en-US" sz="2400" dirty="0">
              <a:latin typeface="Roberto"/>
            </a:endParaRP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AF561AB8-BEE3-40FA-9B6B-60FFC9EC61FF}"/>
              </a:ext>
            </a:extLst>
          </p:cNvPr>
          <p:cNvSpPr txBox="1">
            <a:spLocks/>
          </p:cNvSpPr>
          <p:nvPr/>
        </p:nvSpPr>
        <p:spPr bwMode="auto">
          <a:xfrm>
            <a:off x="10548320" y="3354898"/>
            <a:ext cx="4025636" cy="2491267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274320" bIns="9144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defTabSz="1096963" rtl="0" eaLnBrk="1" fontAlgn="base" hangingPunct="1">
              <a:lnSpc>
                <a:spcPct val="120000"/>
              </a:lnSpc>
              <a:spcBef>
                <a:spcPts val="9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31520" indent="-273050" algn="l" defTabSz="1096963" rtl="0" eaLnBrk="1" fontAlgn="base" hangingPunct="1">
              <a:lnSpc>
                <a:spcPct val="120000"/>
              </a:lnSpc>
              <a:spcBef>
                <a:spcPts val="1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280160" indent="-273050" algn="l" defTabSz="1096963" rtl="0" eaLnBrk="1" fontAlgn="base" hangingPunct="1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26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919288" indent="-273050" algn="l" defTabSz="1096963" rtl="0" eaLnBrk="1" fontAlgn="base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468563" indent="-273050" algn="l" defTabSz="1096963" rtl="0" eaLnBrk="1" fontAlgn="base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Roberto"/>
              </a:rPr>
              <a:t>East Bay (2/15/22)</a:t>
            </a:r>
          </a:p>
          <a:p>
            <a:r>
              <a:rPr lang="en-US" sz="2600" dirty="0">
                <a:latin typeface="Roberto"/>
              </a:rPr>
              <a:t>Humboldt (2/28/22)</a:t>
            </a:r>
          </a:p>
          <a:p>
            <a:r>
              <a:rPr lang="en-US" sz="2600" dirty="0">
                <a:latin typeface="Roberto"/>
              </a:rPr>
              <a:t>Maritime (7/1/22)</a:t>
            </a:r>
          </a:p>
          <a:p>
            <a:r>
              <a:rPr lang="en-US" sz="2600" dirty="0">
                <a:latin typeface="Roberto"/>
              </a:rPr>
              <a:t>San Francisco (12/30/21)</a:t>
            </a:r>
          </a:p>
          <a:p>
            <a:endParaRPr lang="en-US" sz="2400" dirty="0">
              <a:latin typeface="Roberto"/>
            </a:endParaRPr>
          </a:p>
          <a:p>
            <a:endParaRPr lang="en-US" sz="2400" dirty="0">
              <a:latin typeface="Roberto"/>
            </a:endParaRPr>
          </a:p>
          <a:p>
            <a:endParaRPr lang="en-US" sz="2400" dirty="0">
              <a:latin typeface="Roberto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E5F8C8-F243-4A9D-84BC-BAACE5CB8853}"/>
              </a:ext>
            </a:extLst>
          </p:cNvPr>
          <p:cNvSpPr txBox="1"/>
          <p:nvPr/>
        </p:nvSpPr>
        <p:spPr>
          <a:xfrm>
            <a:off x="10058400" y="5951095"/>
            <a:ext cx="4114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Roberto"/>
              </a:rPr>
              <a:t>Subject to change, use </a:t>
            </a:r>
            <a:r>
              <a:rPr lang="en-US" sz="3200" dirty="0">
                <a:solidFill>
                  <a:srgbClr val="C00000"/>
                </a:solidFill>
                <a:latin typeface="Rober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Cal State Apply Application Dates and Deadlines</a:t>
            </a:r>
            <a:r>
              <a:rPr lang="en-US" sz="3200" dirty="0">
                <a:solidFill>
                  <a:srgbClr val="C00000"/>
                </a:solidFill>
                <a:latin typeface="Roberto"/>
              </a:rPr>
              <a:t> for updates.</a:t>
            </a:r>
          </a:p>
        </p:txBody>
      </p:sp>
    </p:spTree>
    <p:extLst>
      <p:ext uri="{BB962C8B-B14F-4D97-AF65-F5344CB8AC3E}">
        <p14:creationId xmlns:p14="http://schemas.microsoft.com/office/powerpoint/2010/main" val="311543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">
      <a:dk1>
        <a:srgbClr val="000000"/>
      </a:dk1>
      <a:lt1>
        <a:srgbClr val="FFFFFF"/>
      </a:lt1>
      <a:dk2>
        <a:srgbClr val="CC0B2A"/>
      </a:dk2>
      <a:lt2>
        <a:srgbClr val="57517B"/>
      </a:lt2>
      <a:accent1>
        <a:srgbClr val="677E38"/>
      </a:accent1>
      <a:accent2>
        <a:srgbClr val="767679"/>
      </a:accent2>
      <a:accent3>
        <a:srgbClr val="EBA900"/>
      </a:accent3>
      <a:accent4>
        <a:srgbClr val="881C40"/>
      </a:accent4>
      <a:accent5>
        <a:srgbClr val="00574A"/>
      </a:accent5>
      <a:accent6>
        <a:srgbClr val="245E90"/>
      </a:accent6>
      <a:hlink>
        <a:srgbClr val="3BAEE5"/>
      </a:hlink>
      <a:folHlink>
        <a:srgbClr val="767679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638B7A3-CCD7-1545-B960-11B36DA1BB76}" vid="{F30D45DA-277F-AE48-8E36-5FBFEB925DA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8cd16cf-b28a-4d08-8e2d-9d89ab9eec4e">SCP5UENJTFED-1906-18</_dlc_DocId>
    <_dlc_DocIdUrl xmlns="c8cd16cf-b28a-4d08-8e2d-9d89ab9eec4e">
      <Url>https://csyou.calstate.edu/Divisions-Orgs/URA/communications-pa/_layouts/DocIdRedir.aspx?ID=SCP5UENJTFED-1906-18</Url>
      <Description>SCP5UENJTFED-1906-18</Description>
    </_dlc_DocIdUrl>
    <_dlc_DocIdPersistId xmlns="c8cd16cf-b28a-4d08-8e2d-9d89ab9eec4e" xsi:nil="true"/>
    <Template_x0020_Type xmlns="cb909698-a4c2-4485-8c2a-69f4f1c0b70b">Electronic Templates</Template_x0020_Typ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A1B6F04248CE42B922C9FFDA3C3268" ma:contentTypeVersion="8" ma:contentTypeDescription="Create a new document." ma:contentTypeScope="" ma:versionID="5e9a5dd156d57e091778d9ce1c152195">
  <xsd:schema xmlns:xsd="http://www.w3.org/2001/XMLSchema" xmlns:xs="http://www.w3.org/2001/XMLSchema" xmlns:p="http://schemas.microsoft.com/office/2006/metadata/properties" xmlns:ns2="c8cd16cf-b28a-4d08-8e2d-9d89ab9eec4e" xmlns:ns3="cb909698-a4c2-4485-8c2a-69f4f1c0b70b" xmlns:ns4="54c9f48a-5cd9-41d9-b6c2-36466c55415e" targetNamespace="http://schemas.microsoft.com/office/2006/metadata/properties" ma:root="true" ma:fieldsID="246b7fa98552f67d3317d80f779981a3" ns2:_="" ns3:_="" ns4:_="">
    <xsd:import namespace="c8cd16cf-b28a-4d08-8e2d-9d89ab9eec4e"/>
    <xsd:import namespace="cb909698-a4c2-4485-8c2a-69f4f1c0b70b"/>
    <xsd:import namespace="54c9f48a-5cd9-41d9-b6c2-36466c55415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Template_x0020_Type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cd16cf-b28a-4d08-8e2d-9d89ab9eec4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909698-a4c2-4485-8c2a-69f4f1c0b70b" elementFormDefault="qualified">
    <xsd:import namespace="http://schemas.microsoft.com/office/2006/documentManagement/types"/>
    <xsd:import namespace="http://schemas.microsoft.com/office/infopath/2007/PartnerControls"/>
    <xsd:element name="Template_x0020_Type" ma:index="11" nillable="true" ma:displayName="Template Type" ma:default="Name Badges/Table Tents" ma:format="Dropdown" ma:internalName="Template_x0020_Type">
      <xsd:simpleType>
        <xsd:restriction base="dms:Choice">
          <xsd:enumeration value="Name Badges/Table Tents"/>
          <xsd:enumeration value="Name Plates"/>
          <xsd:enumeration value="Letterhead"/>
          <xsd:enumeration value="Office Forms"/>
          <xsd:enumeration value="Pads"/>
          <xsd:enumeration value="Publications"/>
          <xsd:enumeration value="Electronic Templates"/>
          <xsd:enumeration value="Email Signature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9f48a-5cd9-41d9-b6c2-36466c5541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21638C-FA1E-4BA5-B4C3-5ADD0E85A4C7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9F20B6C5-DC87-4C07-A037-FFBC3A68CFA1}">
  <ds:schemaRefs>
    <ds:schemaRef ds:uri="http://schemas.microsoft.com/office/2006/metadata/properties"/>
    <ds:schemaRef ds:uri="http://schemas.microsoft.com/office/infopath/2007/PartnerControls"/>
    <ds:schemaRef ds:uri="c8cd16cf-b28a-4d08-8e2d-9d89ab9eec4e"/>
    <ds:schemaRef ds:uri="cb909698-a4c2-4485-8c2a-69f4f1c0b70b"/>
  </ds:schemaRefs>
</ds:datastoreItem>
</file>

<file path=customXml/itemProps3.xml><?xml version="1.0" encoding="utf-8"?>
<ds:datastoreItem xmlns:ds="http://schemas.openxmlformats.org/officeDocument/2006/customXml" ds:itemID="{B4AFBA27-BEE8-45A5-B73B-14683FB57D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cd16cf-b28a-4d08-8e2d-9d89ab9eec4e"/>
    <ds:schemaRef ds:uri="cb909698-a4c2-4485-8c2a-69f4f1c0b70b"/>
    <ds:schemaRef ds:uri="54c9f48a-5cd9-41d9-b6c2-36466c5541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B4BCFC5-17B5-41DB-88E2-FF099404D7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CSU-PowerPoint-Template (2)</Template>
  <TotalTime>482</TotalTime>
  <Words>109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Roberto</vt:lpstr>
      <vt:lpstr>Times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Grommo, April</dc:creator>
  <cp:lastModifiedBy>Grommo, April</cp:lastModifiedBy>
  <cp:revision>14</cp:revision>
  <cp:lastPrinted>2017-01-17T22:08:42Z</cp:lastPrinted>
  <dcterms:created xsi:type="dcterms:W3CDTF">2021-07-24T00:21:52Z</dcterms:created>
  <dcterms:modified xsi:type="dcterms:W3CDTF">2021-09-14T01:09:52Z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0x01010007A1B6F04248CE42B922C9FFDA3C3268</vt:lpwstr>
  </property>
  <property fmtid="{D5CDD505-2E9C-101B-9397-08002B2CF9AE}" pid="3" name="_dlc_DocIdItemGuid">
    <vt:lpwstr>7157be18-36ee-4fba-b3f5-a52be84a5d38</vt:lpwstr>
  </property>
</Properties>
</file>