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5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16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45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35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83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9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34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32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18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8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8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smedanos.edu/news/lmcnews/thyracobbs.aspx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5310" y="325822"/>
            <a:ext cx="5780689" cy="1828800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Meet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Jack Kent </a:t>
            </a:r>
            <a:r>
              <a:rPr lang="en-US" dirty="0" err="1" smtClean="0">
                <a:solidFill>
                  <a:schemeClr val="accent6"/>
                </a:solidFill>
              </a:rPr>
              <a:t>cooke</a:t>
            </a:r>
            <a:r>
              <a:rPr lang="en-US" dirty="0" smtClean="0">
                <a:solidFill>
                  <a:schemeClr val="accent6"/>
                </a:solidFill>
              </a:rPr>
              <a:t> scholar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sz="4000" dirty="0" smtClean="0">
                <a:solidFill>
                  <a:schemeClr val="accent2"/>
                </a:solidFill>
              </a:rPr>
              <a:t>Thyra Cobbs</a:t>
            </a:r>
            <a:endParaRPr lang="en-US" sz="4000" dirty="0">
              <a:solidFill>
                <a:schemeClr val="accent2"/>
              </a:solidFill>
            </a:endParaRPr>
          </a:p>
        </p:txBody>
      </p:sp>
      <p:pic>
        <p:nvPicPr>
          <p:cNvPr id="15" name="Picture Placeholder 1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147" y="0"/>
            <a:ext cx="5158853" cy="6858000"/>
          </a:xfrm>
        </p:spPr>
      </p:pic>
      <p:sp>
        <p:nvSpPr>
          <p:cNvPr id="18" name="Text Placeholder 17"/>
          <p:cNvSpPr>
            <a:spLocks noGrp="1"/>
          </p:cNvSpPr>
          <p:nvPr>
            <p:ph type="body" sz="half" idx="2"/>
          </p:nvPr>
        </p:nvSpPr>
        <p:spPr>
          <a:xfrm>
            <a:off x="210207" y="2448913"/>
            <a:ext cx="5885792" cy="3510453"/>
          </a:xfrm>
        </p:spPr>
        <p:txBody>
          <a:bodyPr>
            <a:noAutofit/>
          </a:bodyPr>
          <a:lstStyle/>
          <a:p>
            <a:pPr algn="l"/>
            <a:r>
              <a:rPr lang="en-US" sz="1400" dirty="0">
                <a:solidFill>
                  <a:srgbClr val="222222"/>
                </a:solidFill>
                <a:latin typeface="Sailec"/>
              </a:rPr>
              <a:t>Thyra Cobbs </a:t>
            </a:r>
            <a:r>
              <a:rPr lang="en-US" sz="1400" dirty="0" smtClean="0">
                <a:solidFill>
                  <a:srgbClr val="222222"/>
                </a:solidFill>
                <a:latin typeface="Sailec"/>
              </a:rPr>
              <a:t>was </a:t>
            </a:r>
            <a:r>
              <a:rPr lang="en-US" sz="1400" dirty="0">
                <a:solidFill>
                  <a:srgbClr val="222222"/>
                </a:solidFill>
                <a:latin typeface="Sailec"/>
              </a:rPr>
              <a:t>named </a:t>
            </a:r>
            <a:r>
              <a:rPr lang="en-US" sz="1400" dirty="0" smtClean="0">
                <a:solidFill>
                  <a:srgbClr val="222222"/>
                </a:solidFill>
                <a:latin typeface="Sailec"/>
              </a:rPr>
              <a:t>an Undergraduate </a:t>
            </a:r>
            <a:r>
              <a:rPr lang="en-US" sz="1400" dirty="0">
                <a:solidFill>
                  <a:srgbClr val="222222"/>
                </a:solidFill>
                <a:latin typeface="Sailec"/>
              </a:rPr>
              <a:t>Transfer Scholar by the Jack Kent Cooke </a:t>
            </a:r>
            <a:r>
              <a:rPr lang="en-US" sz="1400" dirty="0" smtClean="0">
                <a:solidFill>
                  <a:srgbClr val="222222"/>
                </a:solidFill>
                <a:latin typeface="Sailec"/>
              </a:rPr>
              <a:t>Foundation in 2021.</a:t>
            </a:r>
            <a:r>
              <a:rPr lang="en-US" sz="1400" dirty="0">
                <a:solidFill>
                  <a:srgbClr val="222222"/>
                </a:solidFill>
                <a:latin typeface="Sailec"/>
              </a:rPr>
              <a:t>  </a:t>
            </a:r>
            <a:r>
              <a:rPr lang="en-US" sz="1400" dirty="0" smtClean="0">
                <a:solidFill>
                  <a:srgbClr val="222222"/>
                </a:solidFill>
                <a:latin typeface="Sailec"/>
              </a:rPr>
              <a:t>She studied </a:t>
            </a:r>
            <a:r>
              <a:rPr lang="en-US" sz="1400" dirty="0">
                <a:solidFill>
                  <a:srgbClr val="222222"/>
                </a:solidFill>
                <a:latin typeface="Sailec"/>
              </a:rPr>
              <a:t>at Los </a:t>
            </a:r>
            <a:r>
              <a:rPr lang="en-US" sz="1400" dirty="0" err="1">
                <a:solidFill>
                  <a:srgbClr val="222222"/>
                </a:solidFill>
                <a:latin typeface="Sailec"/>
              </a:rPr>
              <a:t>Medanos</a:t>
            </a:r>
            <a:r>
              <a:rPr lang="en-US" sz="1400" dirty="0">
                <a:solidFill>
                  <a:srgbClr val="222222"/>
                </a:solidFill>
                <a:latin typeface="Sailec"/>
              </a:rPr>
              <a:t> College </a:t>
            </a:r>
            <a:r>
              <a:rPr lang="en-US" sz="1400" dirty="0" smtClean="0">
                <a:solidFill>
                  <a:srgbClr val="222222"/>
                </a:solidFill>
                <a:latin typeface="Sailec"/>
              </a:rPr>
              <a:t>for three </a:t>
            </a:r>
            <a:r>
              <a:rPr lang="en-US" sz="1400" dirty="0">
                <a:solidFill>
                  <a:srgbClr val="222222"/>
                </a:solidFill>
                <a:latin typeface="Sailec"/>
              </a:rPr>
              <a:t>years and </a:t>
            </a:r>
            <a:r>
              <a:rPr lang="en-US" sz="1400" dirty="0" smtClean="0">
                <a:solidFill>
                  <a:srgbClr val="222222"/>
                </a:solidFill>
                <a:latin typeface="Sailec"/>
              </a:rPr>
              <a:t>graduated </a:t>
            </a:r>
            <a:r>
              <a:rPr lang="en-US" sz="1400" dirty="0">
                <a:solidFill>
                  <a:srgbClr val="222222"/>
                </a:solidFill>
                <a:latin typeface="Sailec"/>
              </a:rPr>
              <a:t>with an Associate Degree for Transfer in Psychology.  Thyra is a first-generation LMC student who will </a:t>
            </a:r>
            <a:r>
              <a:rPr lang="en-US" sz="1400" dirty="0" smtClean="0">
                <a:solidFill>
                  <a:srgbClr val="222222"/>
                </a:solidFill>
                <a:latin typeface="Sailec"/>
              </a:rPr>
              <a:t>transferred </a:t>
            </a:r>
            <a:r>
              <a:rPr lang="en-US" sz="1400" dirty="0">
                <a:solidFill>
                  <a:srgbClr val="222222"/>
                </a:solidFill>
                <a:latin typeface="Sailec"/>
              </a:rPr>
              <a:t>this fall to UCLA, where she plans to major in Psychology and African American Studies, with a minor in African Studies.  Her goal is to earn a Ph.D. in Psychology from Stanford University, and she aspires to become a research psychologist serving the African American community.  She would also like to teach Psychology and African American Studies at a community college.  </a:t>
            </a:r>
            <a:endParaRPr lang="en-US" sz="1400" dirty="0" smtClean="0">
              <a:solidFill>
                <a:srgbClr val="222222"/>
              </a:solidFill>
              <a:latin typeface="Sailec"/>
            </a:endParaRPr>
          </a:p>
          <a:p>
            <a:pPr algn="l"/>
            <a:r>
              <a:rPr lang="en-US" sz="1400" dirty="0">
                <a:solidFill>
                  <a:srgbClr val="222222"/>
                </a:solidFill>
                <a:latin typeface="Sailec"/>
              </a:rPr>
              <a:t>During her time at LMC, Thyra </a:t>
            </a:r>
            <a:r>
              <a:rPr lang="en-US" sz="1400" dirty="0" smtClean="0">
                <a:solidFill>
                  <a:srgbClr val="222222"/>
                </a:solidFill>
                <a:latin typeface="Sailec"/>
              </a:rPr>
              <a:t>was highly </a:t>
            </a:r>
            <a:r>
              <a:rPr lang="en-US" sz="1400" dirty="0">
                <a:solidFill>
                  <a:srgbClr val="222222"/>
                </a:solidFill>
                <a:latin typeface="Sailec"/>
              </a:rPr>
              <a:t>engaged with the College </a:t>
            </a:r>
            <a:r>
              <a:rPr lang="en-US" sz="1400" dirty="0" smtClean="0">
                <a:solidFill>
                  <a:srgbClr val="222222"/>
                </a:solidFill>
                <a:latin typeface="Sailec"/>
              </a:rPr>
              <a:t>community, </a:t>
            </a:r>
            <a:r>
              <a:rPr lang="en-US" sz="1400" dirty="0">
                <a:solidFill>
                  <a:srgbClr val="222222"/>
                </a:solidFill>
                <a:latin typeface="Sailec"/>
              </a:rPr>
              <a:t>participating in </a:t>
            </a:r>
            <a:r>
              <a:rPr lang="en-US" sz="1400" dirty="0" smtClean="0">
                <a:solidFill>
                  <a:srgbClr val="222222"/>
                </a:solidFill>
                <a:latin typeface="Sailec"/>
              </a:rPr>
              <a:t>many programs and clubs such as </a:t>
            </a:r>
            <a:r>
              <a:rPr lang="en-US" sz="1400" dirty="0" err="1" smtClean="0">
                <a:solidFill>
                  <a:srgbClr val="222222"/>
                </a:solidFill>
                <a:latin typeface="Sailec"/>
              </a:rPr>
              <a:t>Umoja</a:t>
            </a:r>
            <a:r>
              <a:rPr lang="en-US" sz="1400" dirty="0" smtClean="0">
                <a:solidFill>
                  <a:srgbClr val="222222"/>
                </a:solidFill>
                <a:latin typeface="Sailec"/>
              </a:rPr>
              <a:t> </a:t>
            </a:r>
            <a:r>
              <a:rPr lang="en-US" sz="1400" dirty="0">
                <a:solidFill>
                  <a:srgbClr val="222222"/>
                </a:solidFill>
                <a:latin typeface="Sailec"/>
              </a:rPr>
              <a:t>Scholars, </a:t>
            </a:r>
            <a:r>
              <a:rPr lang="en-US" sz="1400" dirty="0" smtClean="0">
                <a:solidFill>
                  <a:srgbClr val="222222"/>
                </a:solidFill>
                <a:latin typeface="Sailec"/>
              </a:rPr>
              <a:t>Alpha </a:t>
            </a:r>
            <a:r>
              <a:rPr lang="en-US" sz="1400" dirty="0">
                <a:solidFill>
                  <a:srgbClr val="222222"/>
                </a:solidFill>
                <a:latin typeface="Sailec"/>
              </a:rPr>
              <a:t>Gamma Sigma, </a:t>
            </a:r>
            <a:r>
              <a:rPr lang="en-US" sz="1400" dirty="0" smtClean="0">
                <a:solidFill>
                  <a:srgbClr val="222222"/>
                </a:solidFill>
                <a:latin typeface="Sailec"/>
              </a:rPr>
              <a:t>and Black </a:t>
            </a:r>
            <a:r>
              <a:rPr lang="en-US" sz="1400" dirty="0">
                <a:solidFill>
                  <a:srgbClr val="222222"/>
                </a:solidFill>
                <a:latin typeface="Sailec"/>
              </a:rPr>
              <a:t>Student </a:t>
            </a:r>
            <a:r>
              <a:rPr lang="en-US" sz="1400" dirty="0" smtClean="0">
                <a:solidFill>
                  <a:srgbClr val="222222"/>
                </a:solidFill>
                <a:latin typeface="Sailec"/>
              </a:rPr>
              <a:t>Union to name a few. She also served on </a:t>
            </a:r>
            <a:r>
              <a:rPr lang="en-US" sz="1400" dirty="0">
                <a:solidFill>
                  <a:srgbClr val="222222"/>
                </a:solidFill>
                <a:latin typeface="Sailec"/>
              </a:rPr>
              <a:t>several LMC committees, including the Shared Governance Council.  </a:t>
            </a:r>
            <a:endParaRPr lang="en-US" sz="1400" dirty="0" smtClean="0">
              <a:solidFill>
                <a:srgbClr val="222222"/>
              </a:solidFill>
              <a:latin typeface="Sailec"/>
            </a:endParaRPr>
          </a:p>
          <a:p>
            <a:pPr algn="l"/>
            <a:endParaRPr lang="en-US" sz="1400" dirty="0">
              <a:solidFill>
                <a:srgbClr val="222222"/>
              </a:solidFill>
              <a:latin typeface="Sailec"/>
              <a:cs typeface="Calibri Light" panose="020F0302020204030204" pitchFamily="34" charset="0"/>
            </a:endParaRPr>
          </a:p>
          <a:p>
            <a:pPr algn="l"/>
            <a:r>
              <a:rPr lang="en-US" sz="1200" dirty="0" smtClean="0">
                <a:solidFill>
                  <a:srgbClr val="0070C0"/>
                </a:solidFill>
                <a:latin typeface="Sailec"/>
                <a:cs typeface="Calibri Light" panose="020F0302020204030204" pitchFamily="34" charset="0"/>
                <a:hlinkClick r:id="rId3"/>
              </a:rPr>
              <a:t>Source</a:t>
            </a:r>
            <a:r>
              <a:rPr lang="en-US" sz="1200" dirty="0" smtClean="0">
                <a:solidFill>
                  <a:srgbClr val="0070C0"/>
                </a:solidFill>
                <a:latin typeface="Sailec"/>
                <a:cs typeface="Calibri Light" panose="020F0302020204030204" pitchFamily="34" charset="0"/>
              </a:rPr>
              <a:t>:</a:t>
            </a:r>
            <a:r>
              <a:rPr lang="en-US" sz="1200" dirty="0" smtClean="0">
                <a:solidFill>
                  <a:srgbClr val="222222"/>
                </a:solidFill>
                <a:latin typeface="Sailec"/>
                <a:cs typeface="Calibri Light" panose="020F0302020204030204" pitchFamily="34" charset="0"/>
              </a:rPr>
              <a:t> LMC Press Release, May 14, 2021</a:t>
            </a:r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06025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82</TotalTime>
  <Words>198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Gill Sans MT</vt:lpstr>
      <vt:lpstr>Sailec</vt:lpstr>
      <vt:lpstr>Parcel</vt:lpstr>
      <vt:lpstr>Meet Jack Kent cooke scholar Thyra Cobbs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JACK KENT COOKE  Undergraduate transfer SCHOLARSHIP INFO SESSION</dc:title>
  <dc:creator>Oranje, Tammy</dc:creator>
  <cp:lastModifiedBy>Bui, Beverly</cp:lastModifiedBy>
  <cp:revision>7</cp:revision>
  <dcterms:created xsi:type="dcterms:W3CDTF">2020-10-09T16:42:19Z</dcterms:created>
  <dcterms:modified xsi:type="dcterms:W3CDTF">2021-11-06T01:32:55Z</dcterms:modified>
</cp:coreProperties>
</file>