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nguyen@losmedanos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LMC Food Pantry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56" y="1482529"/>
            <a:ext cx="2258951" cy="1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and how did it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as an idea from Tito Ramos (former LMC student)</a:t>
            </a:r>
          </a:p>
          <a:p>
            <a:r>
              <a:rPr lang="en-US" dirty="0" smtClean="0"/>
              <a:t>Took the idea to the Office of Student Life</a:t>
            </a:r>
          </a:p>
          <a:p>
            <a:r>
              <a:rPr lang="en-US" dirty="0" smtClean="0"/>
              <a:t>Housed under the Office of Student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work-study students</a:t>
            </a:r>
          </a:p>
          <a:p>
            <a:r>
              <a:rPr lang="en-US" dirty="0" smtClean="0"/>
              <a:t>All have a passion for alleviating food insecurity on campus</a:t>
            </a:r>
            <a:endParaRPr lang="en-US" dirty="0"/>
          </a:p>
        </p:txBody>
      </p:sp>
      <p:pic>
        <p:nvPicPr>
          <p:cNvPr id="1026" name="Picture 9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49" y="3736077"/>
            <a:ext cx="3214299" cy="2410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Donations</a:t>
            </a:r>
          </a:p>
          <a:p>
            <a:r>
              <a:rPr lang="en-US" dirty="0" smtClean="0"/>
              <a:t>Grants</a:t>
            </a:r>
            <a:endParaRPr lang="en-US" dirty="0"/>
          </a:p>
        </p:txBody>
      </p:sp>
      <p:pic>
        <p:nvPicPr>
          <p:cNvPr id="2050" name="Picture 10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90" y="2556932"/>
            <a:ext cx="4464600" cy="334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4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registered LMC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1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process to receive food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Students will need to first fill out an intake form in order to be verified as a student.</a:t>
            </a:r>
          </a:p>
          <a:p>
            <a:pPr lvl="1"/>
            <a:r>
              <a:rPr lang="en-US" dirty="0"/>
              <a:t>After the intake form has been approved, the Student Life Coordinator will notify the student that they have been accepted.</a:t>
            </a:r>
          </a:p>
          <a:p>
            <a:pPr lvl="1"/>
            <a:r>
              <a:rPr lang="en-US" dirty="0"/>
              <a:t>After they have been accepted, they can start picking up items from the Food Pantry.</a:t>
            </a:r>
          </a:p>
          <a:p>
            <a:pPr lvl="1"/>
            <a:r>
              <a:rPr lang="en-US" dirty="0"/>
              <a:t>Students will line up and swipe their cards in order to receive food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updated menu will be available weekly.</a:t>
            </a:r>
          </a:p>
        </p:txBody>
      </p:sp>
    </p:spTree>
    <p:extLst>
      <p:ext uri="{BB962C8B-B14F-4D97-AF65-F5344CB8AC3E}">
        <p14:creationId xmlns:p14="http://schemas.microsoft.com/office/powerpoint/2010/main" val="371386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Monday - 10:00AM - 3:00PM &amp; 5:00PM - 7:00PM</a:t>
            </a:r>
            <a:endParaRPr lang="en-US" dirty="0"/>
          </a:p>
          <a:p>
            <a:r>
              <a:rPr lang="en-US" b="1" dirty="0"/>
              <a:t>Thursday - 10:00AM - 3:00PM &amp; 5:00PM - 7:00PM</a:t>
            </a:r>
            <a:endParaRPr lang="en-US" dirty="0"/>
          </a:p>
          <a:p>
            <a:r>
              <a:rPr lang="en-US" b="1" dirty="0"/>
              <a:t>Friday - 1:00PM - 3:00PM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7" y="3025969"/>
            <a:ext cx="2380861" cy="23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Location</a:t>
            </a:r>
            <a:r>
              <a:rPr lang="en-US" b="1" dirty="0"/>
              <a:t>: </a:t>
            </a:r>
            <a:r>
              <a:rPr lang="en-US" dirty="0"/>
              <a:t>SS3-817 (by Cafeteria and Veteran's Center)</a:t>
            </a:r>
          </a:p>
          <a:p>
            <a:r>
              <a:rPr lang="en-US" b="1" dirty="0"/>
              <a:t>Phone:</a:t>
            </a:r>
            <a:r>
              <a:rPr lang="en-US" dirty="0"/>
              <a:t> (925) </a:t>
            </a:r>
            <a:r>
              <a:rPr lang="en-US" dirty="0" smtClean="0"/>
              <a:t>473-7758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For more information, please contact John Nguyen at </a:t>
            </a:r>
            <a:r>
              <a:rPr lang="en-US" dirty="0">
                <a:hlinkClick r:id="rId2"/>
              </a:rPr>
              <a:t>knguyen@losmedanos.edu</a:t>
            </a:r>
            <a:r>
              <a:rPr lang="en-US" dirty="0"/>
              <a:t> or call (925) 473-7553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4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184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Where and how did it start?</vt:lpstr>
      <vt:lpstr>Student Employees</vt:lpstr>
      <vt:lpstr>Funding</vt:lpstr>
      <vt:lpstr>Who is eligible?</vt:lpstr>
      <vt:lpstr>Process</vt:lpstr>
      <vt:lpstr>Hours of Operation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 Food Pantry</dc:title>
  <dc:creator>Khoa John Nguyen</dc:creator>
  <cp:lastModifiedBy>Abigail Duldulao</cp:lastModifiedBy>
  <cp:revision>4</cp:revision>
  <dcterms:created xsi:type="dcterms:W3CDTF">2017-03-07T17:46:06Z</dcterms:created>
  <dcterms:modified xsi:type="dcterms:W3CDTF">2017-03-08T18:28:45Z</dcterms:modified>
</cp:coreProperties>
</file>