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5" r:id="rId4"/>
    <p:sldId id="265" r:id="rId5"/>
    <p:sldId id="269" r:id="rId6"/>
    <p:sldId id="263" r:id="rId7"/>
    <p:sldId id="258" r:id="rId8"/>
    <p:sldId id="277" r:id="rId9"/>
    <p:sldId id="272" r:id="rId10"/>
    <p:sldId id="278" r:id="rId11"/>
    <p:sldId id="279" r:id="rId12"/>
    <p:sldId id="273" r:id="rId13"/>
    <p:sldId id="280" r:id="rId14"/>
    <p:sldId id="281" r:id="rId15"/>
    <p:sldId id="27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4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1100 Students In Academic Distress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17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8917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8917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8917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2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92" dirty="0" smtClean="0"/>
                      <a:t>Probation I 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2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92" dirty="0" smtClean="0"/>
                      <a:t>Probation II</a:t>
                    </a:r>
                    <a:r>
                      <a:rPr lang="en-US" sz="1192" baseline="0" dirty="0" smtClean="0"/>
                      <a:t>, 33%</a:t>
                    </a:r>
                    <a:endParaRPr lang="en-US" sz="1192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9.0295270728606908E-2"/>
                  <c:y val="0.192749840648406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2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92" dirty="0" smtClean="0"/>
                      <a:t>Dismissed</a:t>
                    </a:r>
                    <a:r>
                      <a:rPr lang="en-US" sz="1192" baseline="0" dirty="0" smtClean="0"/>
                      <a:t>, 17%</a:t>
                    </a:r>
                    <a:endParaRPr lang="en-US" sz="1192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113864300528774"/>
                      <c:h val="9.69280619604507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2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Probation I= 540 Students</c:v>
                </c:pt>
                <c:pt idx="1">
                  <c:v>Probation II= 367 Students</c:v>
                </c:pt>
                <c:pt idx="2">
                  <c:v>Dismissed= 193 Students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0.33</c:v>
                </c:pt>
                <c:pt idx="2" formatCode="0.00%">
                  <c:v>0.17499999999999999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1101 Students In Academic Distress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17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8917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8917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8917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Probation I= 540 Students</c:v>
                </c:pt>
                <c:pt idx="1">
                  <c:v>Probation II= 367 Students</c:v>
                </c:pt>
                <c:pt idx="2">
                  <c:v>Dismissed= 193 Students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2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2208190863559274"/>
          <c:y val="0.90009229403820001"/>
          <c:w val="0.57730078442181476"/>
          <c:h val="8.0964993315713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8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8-05T08:40:31.281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41B06-6986-4FC9-941E-66F59452DC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C851A-5912-4BBE-B8C3-62A499605EF4}">
      <dgm:prSet phldrT="[Text]"/>
      <dgm:spPr/>
      <dgm:t>
        <a:bodyPr/>
        <a:lstStyle/>
        <a:p>
          <a:r>
            <a:rPr lang="en-US" dirty="0" smtClean="0"/>
            <a:t>The Team</a:t>
          </a:r>
          <a:endParaRPr lang="en-US" dirty="0"/>
        </a:p>
      </dgm:t>
    </dgm:pt>
    <dgm:pt modelId="{7B434C17-EF33-4495-BD93-B60150B13125}" type="parTrans" cxnId="{F81E9751-8D86-4762-A3E8-372BACD12CAA}">
      <dgm:prSet/>
      <dgm:spPr/>
      <dgm:t>
        <a:bodyPr/>
        <a:lstStyle/>
        <a:p>
          <a:endParaRPr lang="en-US"/>
        </a:p>
      </dgm:t>
    </dgm:pt>
    <dgm:pt modelId="{FE28416A-537C-4EBD-B4FB-0666729A6DC0}" type="sibTrans" cxnId="{F81E9751-8D86-4762-A3E8-372BACD12CAA}">
      <dgm:prSet/>
      <dgm:spPr/>
      <dgm:t>
        <a:bodyPr/>
        <a:lstStyle/>
        <a:p>
          <a:endParaRPr lang="en-US"/>
        </a:p>
      </dgm:t>
    </dgm:pt>
    <dgm:pt modelId="{3C80F7D3-662C-499D-AB50-E012FDD4F413}">
      <dgm:prSet phldrT="[Text]"/>
      <dgm:spPr/>
      <dgm:t>
        <a:bodyPr/>
        <a:lstStyle/>
        <a:p>
          <a:r>
            <a:rPr lang="en-US" dirty="0" smtClean="0"/>
            <a:t>Teresea Archaga, </a:t>
          </a:r>
        </a:p>
        <a:p>
          <a:r>
            <a:rPr lang="en-US" dirty="0" smtClean="0"/>
            <a:t>Director of Student Retention and Support Services</a:t>
          </a:r>
          <a:endParaRPr lang="en-US" dirty="0"/>
        </a:p>
      </dgm:t>
    </dgm:pt>
    <dgm:pt modelId="{232AC594-3133-42BE-AEDC-D7F400A4A356}" type="parTrans" cxnId="{EE3E1D7B-E6DB-4817-8A57-46A929C0143E}">
      <dgm:prSet/>
      <dgm:spPr/>
      <dgm:t>
        <a:bodyPr/>
        <a:lstStyle/>
        <a:p>
          <a:endParaRPr lang="en-US"/>
        </a:p>
      </dgm:t>
    </dgm:pt>
    <dgm:pt modelId="{9F0FB018-389A-44E5-A1F7-BD9EA4007837}" type="sibTrans" cxnId="{EE3E1D7B-E6DB-4817-8A57-46A929C0143E}">
      <dgm:prSet/>
      <dgm:spPr/>
      <dgm:t>
        <a:bodyPr/>
        <a:lstStyle/>
        <a:p>
          <a:endParaRPr lang="en-US"/>
        </a:p>
      </dgm:t>
    </dgm:pt>
    <dgm:pt modelId="{D5BBC0F2-49A3-4134-99A0-E133EFBB69C6}">
      <dgm:prSet phldrT="[Text]"/>
      <dgm:spPr/>
      <dgm:t>
        <a:bodyPr/>
        <a:lstStyle/>
        <a:p>
          <a:r>
            <a:rPr lang="en-US" dirty="0" smtClean="0"/>
            <a:t>Letta Green, </a:t>
          </a:r>
        </a:p>
        <a:p>
          <a:r>
            <a:rPr lang="en-US" dirty="0" smtClean="0"/>
            <a:t>Minority Retention Specialist</a:t>
          </a:r>
          <a:endParaRPr lang="en-US" dirty="0"/>
        </a:p>
      </dgm:t>
    </dgm:pt>
    <dgm:pt modelId="{C8944CC0-5753-4DDC-B810-A638D75BE2D8}" type="parTrans" cxnId="{D41E6206-3D6D-4738-B9CF-6F63F6E24649}">
      <dgm:prSet/>
      <dgm:spPr/>
      <dgm:t>
        <a:bodyPr/>
        <a:lstStyle/>
        <a:p>
          <a:endParaRPr lang="en-US"/>
        </a:p>
      </dgm:t>
    </dgm:pt>
    <dgm:pt modelId="{99FAAD3A-17FE-4DBE-B0AE-D3C6558CFA9D}" type="sibTrans" cxnId="{D41E6206-3D6D-4738-B9CF-6F63F6E24649}">
      <dgm:prSet/>
      <dgm:spPr/>
      <dgm:t>
        <a:bodyPr/>
        <a:lstStyle/>
        <a:p>
          <a:endParaRPr lang="en-US"/>
        </a:p>
      </dgm:t>
    </dgm:pt>
    <dgm:pt modelId="{460175CC-DA1A-484E-B979-36AE1E8C7690}">
      <dgm:prSet phldrT="[Text]"/>
      <dgm:spPr/>
      <dgm:t>
        <a:bodyPr/>
        <a:lstStyle/>
        <a:p>
          <a:r>
            <a:rPr lang="en-US" dirty="0" smtClean="0"/>
            <a:t>Robert Delgado, </a:t>
          </a:r>
        </a:p>
        <a:p>
          <a:r>
            <a:rPr lang="en-US" dirty="0" smtClean="0"/>
            <a:t>Office Assistant II</a:t>
          </a:r>
          <a:endParaRPr lang="en-US" dirty="0"/>
        </a:p>
      </dgm:t>
    </dgm:pt>
    <dgm:pt modelId="{654118F4-7DDE-465E-8ECE-E42AF85A26AB}" type="parTrans" cxnId="{99557711-A924-4D9F-908E-A1C8563EAC31}">
      <dgm:prSet/>
      <dgm:spPr/>
      <dgm:t>
        <a:bodyPr/>
        <a:lstStyle/>
        <a:p>
          <a:endParaRPr lang="en-US"/>
        </a:p>
      </dgm:t>
    </dgm:pt>
    <dgm:pt modelId="{7019EF05-FEC7-4E74-8A96-36EFFA24AE3A}" type="sibTrans" cxnId="{99557711-A924-4D9F-908E-A1C8563EAC31}">
      <dgm:prSet/>
      <dgm:spPr/>
      <dgm:t>
        <a:bodyPr/>
        <a:lstStyle/>
        <a:p>
          <a:endParaRPr lang="en-US"/>
        </a:p>
      </dgm:t>
    </dgm:pt>
    <dgm:pt modelId="{BF0D5598-9F44-47AE-BE76-AE49A8BC5A7B}">
      <dgm:prSet/>
      <dgm:spPr/>
      <dgm:t>
        <a:bodyPr/>
        <a:lstStyle/>
        <a:p>
          <a:r>
            <a:rPr lang="en-US" dirty="0" smtClean="0"/>
            <a:t>2 Designated Counselors</a:t>
          </a:r>
        </a:p>
        <a:p>
          <a:r>
            <a:rPr lang="en-US" dirty="0" smtClean="0"/>
            <a:t>Fall 2015</a:t>
          </a:r>
        </a:p>
        <a:p>
          <a:r>
            <a:rPr lang="en-US" dirty="0" smtClean="0"/>
            <a:t>Lauren Beliew</a:t>
          </a:r>
        </a:p>
        <a:p>
          <a:r>
            <a:rPr lang="en-US" dirty="0" smtClean="0"/>
            <a:t>Mark Yamamoto</a:t>
          </a:r>
          <a:endParaRPr lang="en-US" dirty="0"/>
        </a:p>
      </dgm:t>
    </dgm:pt>
    <dgm:pt modelId="{9D424BAF-957D-4DDE-BD2A-52BB9015762A}" type="parTrans" cxnId="{BF6ECA65-86F1-425A-967A-3A3FDF1BE2F6}">
      <dgm:prSet/>
      <dgm:spPr/>
      <dgm:t>
        <a:bodyPr/>
        <a:lstStyle/>
        <a:p>
          <a:endParaRPr lang="en-US"/>
        </a:p>
      </dgm:t>
    </dgm:pt>
    <dgm:pt modelId="{36623F4B-5D15-4F99-B81C-147D65C00E6B}" type="sibTrans" cxnId="{BF6ECA65-86F1-425A-967A-3A3FDF1BE2F6}">
      <dgm:prSet/>
      <dgm:spPr/>
      <dgm:t>
        <a:bodyPr/>
        <a:lstStyle/>
        <a:p>
          <a:endParaRPr lang="en-US"/>
        </a:p>
      </dgm:t>
    </dgm:pt>
    <dgm:pt modelId="{DBD8D39D-26C5-4087-88DE-8FB8E26F619E}">
      <dgm:prSet/>
      <dgm:spPr/>
      <dgm:t>
        <a:bodyPr/>
        <a:lstStyle/>
        <a:p>
          <a:r>
            <a:rPr lang="en-US" dirty="0" smtClean="0"/>
            <a:t>Student Office Support:</a:t>
          </a:r>
        </a:p>
        <a:p>
          <a:r>
            <a:rPr lang="en-US" dirty="0" smtClean="0"/>
            <a:t>Veronica Greenhouse</a:t>
          </a:r>
        </a:p>
        <a:p>
          <a:r>
            <a:rPr lang="en-US" dirty="0" smtClean="0"/>
            <a:t>Roman Smith</a:t>
          </a:r>
          <a:endParaRPr lang="en-US" dirty="0"/>
        </a:p>
      </dgm:t>
    </dgm:pt>
    <dgm:pt modelId="{1865E91D-C82C-4CA4-B4D5-F2BA642C798D}" type="parTrans" cxnId="{3A5B3DA6-CD4E-434E-A7CC-6B84CBE50DFD}">
      <dgm:prSet/>
      <dgm:spPr/>
      <dgm:t>
        <a:bodyPr/>
        <a:lstStyle/>
        <a:p>
          <a:endParaRPr lang="en-US"/>
        </a:p>
      </dgm:t>
    </dgm:pt>
    <dgm:pt modelId="{E09756C3-41D4-4CB9-BE5B-3124A846C917}" type="sibTrans" cxnId="{3A5B3DA6-CD4E-434E-A7CC-6B84CBE50DFD}">
      <dgm:prSet/>
      <dgm:spPr/>
      <dgm:t>
        <a:bodyPr/>
        <a:lstStyle/>
        <a:p>
          <a:endParaRPr lang="en-US"/>
        </a:p>
      </dgm:t>
    </dgm:pt>
    <dgm:pt modelId="{3120A26D-794E-450F-A199-D893B0FFA19B}" type="pres">
      <dgm:prSet presAssocID="{FC141B06-6986-4FC9-941E-66F59452DC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E8AA3-4708-4D6C-B497-7F34FE7ECDC8}" type="pres">
      <dgm:prSet presAssocID="{587C851A-5912-4BBE-B8C3-62A499605EF4}" presName="root1" presStyleCnt="0"/>
      <dgm:spPr/>
    </dgm:pt>
    <dgm:pt modelId="{55C28419-C7A3-4A0F-BFC3-FEBC359CF6C4}" type="pres">
      <dgm:prSet presAssocID="{587C851A-5912-4BBE-B8C3-62A499605EF4}" presName="LevelOneTextNode" presStyleLbl="node0" presStyleIdx="0" presStyleCnt="1" custScaleX="75651" custLinFactX="-100000" custLinFactNeighborX="-135611" custLinFactNeighborY="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2E7FE-E58C-4E90-9BCB-96C7738DE72B}" type="pres">
      <dgm:prSet presAssocID="{587C851A-5912-4BBE-B8C3-62A499605EF4}" presName="level2hierChild" presStyleCnt="0"/>
      <dgm:spPr/>
    </dgm:pt>
    <dgm:pt modelId="{6F37C6DE-CBA4-477C-9BA8-3F22CBB85229}" type="pres">
      <dgm:prSet presAssocID="{232AC594-3133-42BE-AEDC-D7F400A4A35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A693B020-2FF6-44EC-8A34-FCC07358C66E}" type="pres">
      <dgm:prSet presAssocID="{232AC594-3133-42BE-AEDC-D7F400A4A35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CD1DA60-725A-4D9D-A3B2-4917A55996BB}" type="pres">
      <dgm:prSet presAssocID="{3C80F7D3-662C-499D-AB50-E012FDD4F413}" presName="root2" presStyleCnt="0"/>
      <dgm:spPr/>
    </dgm:pt>
    <dgm:pt modelId="{830A5F43-79FB-44B6-87E3-21E25708DCBF}" type="pres">
      <dgm:prSet presAssocID="{3C80F7D3-662C-499D-AB50-E012FDD4F41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5A820-2C5B-41BD-A1E7-3BFFD683213E}" type="pres">
      <dgm:prSet presAssocID="{3C80F7D3-662C-499D-AB50-E012FDD4F413}" presName="level3hierChild" presStyleCnt="0"/>
      <dgm:spPr/>
    </dgm:pt>
    <dgm:pt modelId="{FE0399D7-BD42-4606-BFD2-0BCD844C7B3B}" type="pres">
      <dgm:prSet presAssocID="{C8944CC0-5753-4DDC-B810-A638D75BE2D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DB22197-DFE0-4DE8-98B3-5F65E41392B2}" type="pres">
      <dgm:prSet presAssocID="{C8944CC0-5753-4DDC-B810-A638D75BE2D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C98770D-2A7A-4535-996D-5BA2973FDD35}" type="pres">
      <dgm:prSet presAssocID="{D5BBC0F2-49A3-4134-99A0-E133EFBB69C6}" presName="root2" presStyleCnt="0"/>
      <dgm:spPr/>
    </dgm:pt>
    <dgm:pt modelId="{2DB4DF6C-FB97-43CB-8D7B-5F853BD499B3}" type="pres">
      <dgm:prSet presAssocID="{D5BBC0F2-49A3-4134-99A0-E133EFBB69C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5DEB21-956D-4D43-9153-9CE266B0DFF5}" type="pres">
      <dgm:prSet presAssocID="{D5BBC0F2-49A3-4134-99A0-E133EFBB69C6}" presName="level3hierChild" presStyleCnt="0"/>
      <dgm:spPr/>
    </dgm:pt>
    <dgm:pt modelId="{9669E5C9-4D85-4B33-8350-9F7671F5240D}" type="pres">
      <dgm:prSet presAssocID="{654118F4-7DDE-465E-8ECE-E42AF85A26AB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CCE1E607-8EC6-4BF0-BF3D-E97B6AE79D00}" type="pres">
      <dgm:prSet presAssocID="{654118F4-7DDE-465E-8ECE-E42AF85A26A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8762778-EEB3-47DE-9DE6-9F1D8C23F40A}" type="pres">
      <dgm:prSet presAssocID="{460175CC-DA1A-484E-B979-36AE1E8C7690}" presName="root2" presStyleCnt="0"/>
      <dgm:spPr/>
    </dgm:pt>
    <dgm:pt modelId="{69F175CF-F7F7-4A6A-A8C4-41723A658DCD}" type="pres">
      <dgm:prSet presAssocID="{460175CC-DA1A-484E-B979-36AE1E8C7690}" presName="LevelTwoTextNode" presStyleLbl="node2" presStyleIdx="2" presStyleCnt="5" custLinFactNeighborX="-1074" custLinFactNeighborY="8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6B468-7819-4192-811E-C7EC37DE3163}" type="pres">
      <dgm:prSet presAssocID="{460175CC-DA1A-484E-B979-36AE1E8C7690}" presName="level3hierChild" presStyleCnt="0"/>
      <dgm:spPr/>
    </dgm:pt>
    <dgm:pt modelId="{4DA4AF40-B8DE-4E54-9167-32EF2AB2A831}" type="pres">
      <dgm:prSet presAssocID="{9D424BAF-957D-4DDE-BD2A-52BB9015762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1A474A8-0F97-4EC3-A20D-0927E81A8985}" type="pres">
      <dgm:prSet presAssocID="{9D424BAF-957D-4DDE-BD2A-52BB9015762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8B17F1A-E444-48A1-A020-E305C11A3AB0}" type="pres">
      <dgm:prSet presAssocID="{BF0D5598-9F44-47AE-BE76-AE49A8BC5A7B}" presName="root2" presStyleCnt="0"/>
      <dgm:spPr/>
    </dgm:pt>
    <dgm:pt modelId="{4D6CA524-A22A-44D6-94C0-FE2815E68FCE}" type="pres">
      <dgm:prSet presAssocID="{BF0D5598-9F44-47AE-BE76-AE49A8BC5A7B}" presName="LevelTwoTextNode" presStyleLbl="node2" presStyleIdx="3" presStyleCnt="5" custScaleY="129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171B4E-1F88-4DE7-ACD8-FDFABAF4CB9B}" type="pres">
      <dgm:prSet presAssocID="{BF0D5598-9F44-47AE-BE76-AE49A8BC5A7B}" presName="level3hierChild" presStyleCnt="0"/>
      <dgm:spPr/>
    </dgm:pt>
    <dgm:pt modelId="{07700125-E565-4212-94A2-E5C3EEB486CB}" type="pres">
      <dgm:prSet presAssocID="{1865E91D-C82C-4CA4-B4D5-F2BA642C798D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D7B46E8-86A7-4906-ACFF-DB68ABCE5482}" type="pres">
      <dgm:prSet presAssocID="{1865E91D-C82C-4CA4-B4D5-F2BA642C798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FDD9E11-2111-434C-A282-419BDCDF89B0}" type="pres">
      <dgm:prSet presAssocID="{DBD8D39D-26C5-4087-88DE-8FB8E26F619E}" presName="root2" presStyleCnt="0"/>
      <dgm:spPr/>
    </dgm:pt>
    <dgm:pt modelId="{DFFB3FA6-CFFC-45A4-B673-A59A46A48831}" type="pres">
      <dgm:prSet presAssocID="{DBD8D39D-26C5-4087-88DE-8FB8E26F619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B762E-F6E2-4064-AF77-262CD38E4434}" type="pres">
      <dgm:prSet presAssocID="{DBD8D39D-26C5-4087-88DE-8FB8E26F619E}" presName="level3hierChild" presStyleCnt="0"/>
      <dgm:spPr/>
    </dgm:pt>
  </dgm:ptLst>
  <dgm:cxnLst>
    <dgm:cxn modelId="{BB306740-8CB5-4241-8FB7-1CA6ED627274}" type="presOf" srcId="{D5BBC0F2-49A3-4134-99A0-E133EFBB69C6}" destId="{2DB4DF6C-FB97-43CB-8D7B-5F853BD499B3}" srcOrd="0" destOrd="0" presId="urn:microsoft.com/office/officeart/2008/layout/HorizontalMultiLevelHierarchy"/>
    <dgm:cxn modelId="{C65A6BC4-4EB8-4363-9AF7-AEFB358B593A}" type="presOf" srcId="{1865E91D-C82C-4CA4-B4D5-F2BA642C798D}" destId="{07700125-E565-4212-94A2-E5C3EEB486CB}" srcOrd="0" destOrd="0" presId="urn:microsoft.com/office/officeart/2008/layout/HorizontalMultiLevelHierarchy"/>
    <dgm:cxn modelId="{73532E3F-35F1-48B9-8A9C-09F5E31D0A55}" type="presOf" srcId="{FC141B06-6986-4FC9-941E-66F59452DC8C}" destId="{3120A26D-794E-450F-A199-D893B0FFA19B}" srcOrd="0" destOrd="0" presId="urn:microsoft.com/office/officeart/2008/layout/HorizontalMultiLevelHierarchy"/>
    <dgm:cxn modelId="{679CFADD-837A-4001-9DD1-05737736E29A}" type="presOf" srcId="{9D424BAF-957D-4DDE-BD2A-52BB9015762A}" destId="{4DA4AF40-B8DE-4E54-9167-32EF2AB2A831}" srcOrd="0" destOrd="0" presId="urn:microsoft.com/office/officeart/2008/layout/HorizontalMultiLevelHierarchy"/>
    <dgm:cxn modelId="{92B32E2B-7464-483A-B4DB-F621480ADCFA}" type="presOf" srcId="{460175CC-DA1A-484E-B979-36AE1E8C7690}" destId="{69F175CF-F7F7-4A6A-A8C4-41723A658DCD}" srcOrd="0" destOrd="0" presId="urn:microsoft.com/office/officeart/2008/layout/HorizontalMultiLevelHierarchy"/>
    <dgm:cxn modelId="{C4370965-1969-47CB-A0ED-0E1B416DD62A}" type="presOf" srcId="{C8944CC0-5753-4DDC-B810-A638D75BE2D8}" destId="{FE0399D7-BD42-4606-BFD2-0BCD844C7B3B}" srcOrd="0" destOrd="0" presId="urn:microsoft.com/office/officeart/2008/layout/HorizontalMultiLevelHierarchy"/>
    <dgm:cxn modelId="{EE3E1D7B-E6DB-4817-8A57-46A929C0143E}" srcId="{587C851A-5912-4BBE-B8C3-62A499605EF4}" destId="{3C80F7D3-662C-499D-AB50-E012FDD4F413}" srcOrd="0" destOrd="0" parTransId="{232AC594-3133-42BE-AEDC-D7F400A4A356}" sibTransId="{9F0FB018-389A-44E5-A1F7-BD9EA4007837}"/>
    <dgm:cxn modelId="{9709651F-0DA9-4BCA-AD6D-A9EA9B106D0D}" type="presOf" srcId="{3C80F7D3-662C-499D-AB50-E012FDD4F413}" destId="{830A5F43-79FB-44B6-87E3-21E25708DCBF}" srcOrd="0" destOrd="0" presId="urn:microsoft.com/office/officeart/2008/layout/HorizontalMultiLevelHierarchy"/>
    <dgm:cxn modelId="{9A13CBCA-4F85-4F3E-ABB8-04D5132A0192}" type="presOf" srcId="{DBD8D39D-26C5-4087-88DE-8FB8E26F619E}" destId="{DFFB3FA6-CFFC-45A4-B673-A59A46A48831}" srcOrd="0" destOrd="0" presId="urn:microsoft.com/office/officeart/2008/layout/HorizontalMultiLevelHierarchy"/>
    <dgm:cxn modelId="{4CE746E3-77F3-48AB-BB7B-5570EA14B0D8}" type="presOf" srcId="{232AC594-3133-42BE-AEDC-D7F400A4A356}" destId="{6F37C6DE-CBA4-477C-9BA8-3F22CBB85229}" srcOrd="0" destOrd="0" presId="urn:microsoft.com/office/officeart/2008/layout/HorizontalMultiLevelHierarchy"/>
    <dgm:cxn modelId="{BF6ECA65-86F1-425A-967A-3A3FDF1BE2F6}" srcId="{587C851A-5912-4BBE-B8C3-62A499605EF4}" destId="{BF0D5598-9F44-47AE-BE76-AE49A8BC5A7B}" srcOrd="3" destOrd="0" parTransId="{9D424BAF-957D-4DDE-BD2A-52BB9015762A}" sibTransId="{36623F4B-5D15-4F99-B81C-147D65C00E6B}"/>
    <dgm:cxn modelId="{F81E9751-8D86-4762-A3E8-372BACD12CAA}" srcId="{FC141B06-6986-4FC9-941E-66F59452DC8C}" destId="{587C851A-5912-4BBE-B8C3-62A499605EF4}" srcOrd="0" destOrd="0" parTransId="{7B434C17-EF33-4495-BD93-B60150B13125}" sibTransId="{FE28416A-537C-4EBD-B4FB-0666729A6DC0}"/>
    <dgm:cxn modelId="{5DEBE6A3-F311-4318-9E7C-334CEBD3C1D3}" type="presOf" srcId="{654118F4-7DDE-465E-8ECE-E42AF85A26AB}" destId="{9669E5C9-4D85-4B33-8350-9F7671F5240D}" srcOrd="0" destOrd="0" presId="urn:microsoft.com/office/officeart/2008/layout/HorizontalMultiLevelHierarchy"/>
    <dgm:cxn modelId="{3A5B3DA6-CD4E-434E-A7CC-6B84CBE50DFD}" srcId="{587C851A-5912-4BBE-B8C3-62A499605EF4}" destId="{DBD8D39D-26C5-4087-88DE-8FB8E26F619E}" srcOrd="4" destOrd="0" parTransId="{1865E91D-C82C-4CA4-B4D5-F2BA642C798D}" sibTransId="{E09756C3-41D4-4CB9-BE5B-3124A846C917}"/>
    <dgm:cxn modelId="{E8796DD5-4011-4D7F-AB47-63515A66906D}" type="presOf" srcId="{587C851A-5912-4BBE-B8C3-62A499605EF4}" destId="{55C28419-C7A3-4A0F-BFC3-FEBC359CF6C4}" srcOrd="0" destOrd="0" presId="urn:microsoft.com/office/officeart/2008/layout/HorizontalMultiLevelHierarchy"/>
    <dgm:cxn modelId="{33C39218-434D-4AFE-92C6-7B78CC70C0F6}" type="presOf" srcId="{9D424BAF-957D-4DDE-BD2A-52BB9015762A}" destId="{61A474A8-0F97-4EC3-A20D-0927E81A8985}" srcOrd="1" destOrd="0" presId="urn:microsoft.com/office/officeart/2008/layout/HorizontalMultiLevelHierarchy"/>
    <dgm:cxn modelId="{66755F41-D749-4734-B3D6-BED40CFAAB6B}" type="presOf" srcId="{232AC594-3133-42BE-AEDC-D7F400A4A356}" destId="{A693B020-2FF6-44EC-8A34-FCC07358C66E}" srcOrd="1" destOrd="0" presId="urn:microsoft.com/office/officeart/2008/layout/HorizontalMultiLevelHierarchy"/>
    <dgm:cxn modelId="{D7A5451B-2357-46DC-8867-1AE993FA1F6F}" type="presOf" srcId="{C8944CC0-5753-4DDC-B810-A638D75BE2D8}" destId="{4DB22197-DFE0-4DE8-98B3-5F65E41392B2}" srcOrd="1" destOrd="0" presId="urn:microsoft.com/office/officeart/2008/layout/HorizontalMultiLevelHierarchy"/>
    <dgm:cxn modelId="{346B39EC-C69D-413B-92BF-B563C1193E31}" type="presOf" srcId="{1865E91D-C82C-4CA4-B4D5-F2BA642C798D}" destId="{3D7B46E8-86A7-4906-ACFF-DB68ABCE5482}" srcOrd="1" destOrd="0" presId="urn:microsoft.com/office/officeart/2008/layout/HorizontalMultiLevelHierarchy"/>
    <dgm:cxn modelId="{99557711-A924-4D9F-908E-A1C8563EAC31}" srcId="{587C851A-5912-4BBE-B8C3-62A499605EF4}" destId="{460175CC-DA1A-484E-B979-36AE1E8C7690}" srcOrd="2" destOrd="0" parTransId="{654118F4-7DDE-465E-8ECE-E42AF85A26AB}" sibTransId="{7019EF05-FEC7-4E74-8A96-36EFFA24AE3A}"/>
    <dgm:cxn modelId="{D41E6206-3D6D-4738-B9CF-6F63F6E24649}" srcId="{587C851A-5912-4BBE-B8C3-62A499605EF4}" destId="{D5BBC0F2-49A3-4134-99A0-E133EFBB69C6}" srcOrd="1" destOrd="0" parTransId="{C8944CC0-5753-4DDC-B810-A638D75BE2D8}" sibTransId="{99FAAD3A-17FE-4DBE-B0AE-D3C6558CFA9D}"/>
    <dgm:cxn modelId="{C80341D9-5219-4C94-AC59-00318F5690E8}" type="presOf" srcId="{BF0D5598-9F44-47AE-BE76-AE49A8BC5A7B}" destId="{4D6CA524-A22A-44D6-94C0-FE2815E68FCE}" srcOrd="0" destOrd="0" presId="urn:microsoft.com/office/officeart/2008/layout/HorizontalMultiLevelHierarchy"/>
    <dgm:cxn modelId="{FF4FB07C-B028-4D76-BE96-327F975C313F}" type="presOf" srcId="{654118F4-7DDE-465E-8ECE-E42AF85A26AB}" destId="{CCE1E607-8EC6-4BF0-BF3D-E97B6AE79D00}" srcOrd="1" destOrd="0" presId="urn:microsoft.com/office/officeart/2008/layout/HorizontalMultiLevelHierarchy"/>
    <dgm:cxn modelId="{941563D5-4629-4D74-82B4-A998459A6501}" type="presParOf" srcId="{3120A26D-794E-450F-A199-D893B0FFA19B}" destId="{325E8AA3-4708-4D6C-B497-7F34FE7ECDC8}" srcOrd="0" destOrd="0" presId="urn:microsoft.com/office/officeart/2008/layout/HorizontalMultiLevelHierarchy"/>
    <dgm:cxn modelId="{3D432097-4F96-40B1-A208-19440F440FA0}" type="presParOf" srcId="{325E8AA3-4708-4D6C-B497-7F34FE7ECDC8}" destId="{55C28419-C7A3-4A0F-BFC3-FEBC359CF6C4}" srcOrd="0" destOrd="0" presId="urn:microsoft.com/office/officeart/2008/layout/HorizontalMultiLevelHierarchy"/>
    <dgm:cxn modelId="{D4882E47-73D7-4625-855B-6250636CFA42}" type="presParOf" srcId="{325E8AA3-4708-4D6C-B497-7F34FE7ECDC8}" destId="{4C92E7FE-E58C-4E90-9BCB-96C7738DE72B}" srcOrd="1" destOrd="0" presId="urn:microsoft.com/office/officeart/2008/layout/HorizontalMultiLevelHierarchy"/>
    <dgm:cxn modelId="{75EAC7AC-4895-488D-803E-8B033F7804FD}" type="presParOf" srcId="{4C92E7FE-E58C-4E90-9BCB-96C7738DE72B}" destId="{6F37C6DE-CBA4-477C-9BA8-3F22CBB85229}" srcOrd="0" destOrd="0" presId="urn:microsoft.com/office/officeart/2008/layout/HorizontalMultiLevelHierarchy"/>
    <dgm:cxn modelId="{7C3C2BA5-2E39-4BC1-95E5-75F8F56ACAE4}" type="presParOf" srcId="{6F37C6DE-CBA4-477C-9BA8-3F22CBB85229}" destId="{A693B020-2FF6-44EC-8A34-FCC07358C66E}" srcOrd="0" destOrd="0" presId="urn:microsoft.com/office/officeart/2008/layout/HorizontalMultiLevelHierarchy"/>
    <dgm:cxn modelId="{0ABF573C-2C26-4823-8DF8-7EC79C7AE7C8}" type="presParOf" srcId="{4C92E7FE-E58C-4E90-9BCB-96C7738DE72B}" destId="{7CD1DA60-725A-4D9D-A3B2-4917A55996BB}" srcOrd="1" destOrd="0" presId="urn:microsoft.com/office/officeart/2008/layout/HorizontalMultiLevelHierarchy"/>
    <dgm:cxn modelId="{13E094A9-7C0C-4234-A49C-D861CF87450D}" type="presParOf" srcId="{7CD1DA60-725A-4D9D-A3B2-4917A55996BB}" destId="{830A5F43-79FB-44B6-87E3-21E25708DCBF}" srcOrd="0" destOrd="0" presId="urn:microsoft.com/office/officeart/2008/layout/HorizontalMultiLevelHierarchy"/>
    <dgm:cxn modelId="{764181C6-8B25-4802-BA1A-02D2CC5BEDF9}" type="presParOf" srcId="{7CD1DA60-725A-4D9D-A3B2-4917A55996BB}" destId="{7325A820-2C5B-41BD-A1E7-3BFFD683213E}" srcOrd="1" destOrd="0" presId="urn:microsoft.com/office/officeart/2008/layout/HorizontalMultiLevelHierarchy"/>
    <dgm:cxn modelId="{7CAB09BC-792F-4D02-86F1-3B806E1F157B}" type="presParOf" srcId="{4C92E7FE-E58C-4E90-9BCB-96C7738DE72B}" destId="{FE0399D7-BD42-4606-BFD2-0BCD844C7B3B}" srcOrd="2" destOrd="0" presId="urn:microsoft.com/office/officeart/2008/layout/HorizontalMultiLevelHierarchy"/>
    <dgm:cxn modelId="{B5D7BDFC-5CEB-4C10-992A-1D0C9F774286}" type="presParOf" srcId="{FE0399D7-BD42-4606-BFD2-0BCD844C7B3B}" destId="{4DB22197-DFE0-4DE8-98B3-5F65E41392B2}" srcOrd="0" destOrd="0" presId="urn:microsoft.com/office/officeart/2008/layout/HorizontalMultiLevelHierarchy"/>
    <dgm:cxn modelId="{4ED07A75-01F3-418B-A8F2-E66E7CC933D7}" type="presParOf" srcId="{4C92E7FE-E58C-4E90-9BCB-96C7738DE72B}" destId="{9C98770D-2A7A-4535-996D-5BA2973FDD35}" srcOrd="3" destOrd="0" presId="urn:microsoft.com/office/officeart/2008/layout/HorizontalMultiLevelHierarchy"/>
    <dgm:cxn modelId="{E035D40B-142B-4148-BDF4-B75414D92A2E}" type="presParOf" srcId="{9C98770D-2A7A-4535-996D-5BA2973FDD35}" destId="{2DB4DF6C-FB97-43CB-8D7B-5F853BD499B3}" srcOrd="0" destOrd="0" presId="urn:microsoft.com/office/officeart/2008/layout/HorizontalMultiLevelHierarchy"/>
    <dgm:cxn modelId="{84DAFB19-9889-44EF-B273-05E73358E759}" type="presParOf" srcId="{9C98770D-2A7A-4535-996D-5BA2973FDD35}" destId="{1B5DEB21-956D-4D43-9153-9CE266B0DFF5}" srcOrd="1" destOrd="0" presId="urn:microsoft.com/office/officeart/2008/layout/HorizontalMultiLevelHierarchy"/>
    <dgm:cxn modelId="{374F8D69-6254-4B41-A981-B360A280FBA8}" type="presParOf" srcId="{4C92E7FE-E58C-4E90-9BCB-96C7738DE72B}" destId="{9669E5C9-4D85-4B33-8350-9F7671F5240D}" srcOrd="4" destOrd="0" presId="urn:microsoft.com/office/officeart/2008/layout/HorizontalMultiLevelHierarchy"/>
    <dgm:cxn modelId="{BA8E7591-E2D8-49D0-A345-7D4CC7333D6E}" type="presParOf" srcId="{9669E5C9-4D85-4B33-8350-9F7671F5240D}" destId="{CCE1E607-8EC6-4BF0-BF3D-E97B6AE79D00}" srcOrd="0" destOrd="0" presId="urn:microsoft.com/office/officeart/2008/layout/HorizontalMultiLevelHierarchy"/>
    <dgm:cxn modelId="{172CF1B6-7092-4E29-AF8D-72EA48186F5C}" type="presParOf" srcId="{4C92E7FE-E58C-4E90-9BCB-96C7738DE72B}" destId="{58762778-EEB3-47DE-9DE6-9F1D8C23F40A}" srcOrd="5" destOrd="0" presId="urn:microsoft.com/office/officeart/2008/layout/HorizontalMultiLevelHierarchy"/>
    <dgm:cxn modelId="{E3FA3351-7C3D-405C-A880-B5016A009385}" type="presParOf" srcId="{58762778-EEB3-47DE-9DE6-9F1D8C23F40A}" destId="{69F175CF-F7F7-4A6A-A8C4-41723A658DCD}" srcOrd="0" destOrd="0" presId="urn:microsoft.com/office/officeart/2008/layout/HorizontalMultiLevelHierarchy"/>
    <dgm:cxn modelId="{A4635B79-D07D-43C5-AC8E-25DD49B2FB84}" type="presParOf" srcId="{58762778-EEB3-47DE-9DE6-9F1D8C23F40A}" destId="{5296B468-7819-4192-811E-C7EC37DE3163}" srcOrd="1" destOrd="0" presId="urn:microsoft.com/office/officeart/2008/layout/HorizontalMultiLevelHierarchy"/>
    <dgm:cxn modelId="{152AEC54-7CC0-4D78-B168-077273D0A47C}" type="presParOf" srcId="{4C92E7FE-E58C-4E90-9BCB-96C7738DE72B}" destId="{4DA4AF40-B8DE-4E54-9167-32EF2AB2A831}" srcOrd="6" destOrd="0" presId="urn:microsoft.com/office/officeart/2008/layout/HorizontalMultiLevelHierarchy"/>
    <dgm:cxn modelId="{E1BE33B6-8557-4B8B-A1E3-7CBD7A40E22D}" type="presParOf" srcId="{4DA4AF40-B8DE-4E54-9167-32EF2AB2A831}" destId="{61A474A8-0F97-4EC3-A20D-0927E81A8985}" srcOrd="0" destOrd="0" presId="urn:microsoft.com/office/officeart/2008/layout/HorizontalMultiLevelHierarchy"/>
    <dgm:cxn modelId="{F71808CE-E33D-4581-B21C-2201E218991E}" type="presParOf" srcId="{4C92E7FE-E58C-4E90-9BCB-96C7738DE72B}" destId="{48B17F1A-E444-48A1-A020-E305C11A3AB0}" srcOrd="7" destOrd="0" presId="urn:microsoft.com/office/officeart/2008/layout/HorizontalMultiLevelHierarchy"/>
    <dgm:cxn modelId="{16A06040-F9CA-4EFA-936C-CC02396F9D9D}" type="presParOf" srcId="{48B17F1A-E444-48A1-A020-E305C11A3AB0}" destId="{4D6CA524-A22A-44D6-94C0-FE2815E68FCE}" srcOrd="0" destOrd="0" presId="urn:microsoft.com/office/officeart/2008/layout/HorizontalMultiLevelHierarchy"/>
    <dgm:cxn modelId="{624F9665-D9A3-4047-99D9-C65B48597D08}" type="presParOf" srcId="{48B17F1A-E444-48A1-A020-E305C11A3AB0}" destId="{E6171B4E-1F88-4DE7-ACD8-FDFABAF4CB9B}" srcOrd="1" destOrd="0" presId="urn:microsoft.com/office/officeart/2008/layout/HorizontalMultiLevelHierarchy"/>
    <dgm:cxn modelId="{05412E93-ABFB-4F6C-8243-6A6D01E502D8}" type="presParOf" srcId="{4C92E7FE-E58C-4E90-9BCB-96C7738DE72B}" destId="{07700125-E565-4212-94A2-E5C3EEB486CB}" srcOrd="8" destOrd="0" presId="urn:microsoft.com/office/officeart/2008/layout/HorizontalMultiLevelHierarchy"/>
    <dgm:cxn modelId="{B133DB72-E47F-4BBF-91D0-7A8AA4815195}" type="presParOf" srcId="{07700125-E565-4212-94A2-E5C3EEB486CB}" destId="{3D7B46E8-86A7-4906-ACFF-DB68ABCE5482}" srcOrd="0" destOrd="0" presId="urn:microsoft.com/office/officeart/2008/layout/HorizontalMultiLevelHierarchy"/>
    <dgm:cxn modelId="{B74213BF-A380-4651-89A9-77BF7B214589}" type="presParOf" srcId="{4C92E7FE-E58C-4E90-9BCB-96C7738DE72B}" destId="{DFDD9E11-2111-434C-A282-419BDCDF89B0}" srcOrd="9" destOrd="0" presId="urn:microsoft.com/office/officeart/2008/layout/HorizontalMultiLevelHierarchy"/>
    <dgm:cxn modelId="{80073FA8-0B22-425A-8B26-0343A17F49E4}" type="presParOf" srcId="{DFDD9E11-2111-434C-A282-419BDCDF89B0}" destId="{DFFB3FA6-CFFC-45A4-B673-A59A46A48831}" srcOrd="0" destOrd="0" presId="urn:microsoft.com/office/officeart/2008/layout/HorizontalMultiLevelHierarchy"/>
    <dgm:cxn modelId="{F57B55DD-C0C4-4DB2-B3A8-7B243B669629}" type="presParOf" srcId="{DFDD9E11-2111-434C-A282-419BDCDF89B0}" destId="{826B762E-F6E2-4064-AF77-262CD38E44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8C993-D0FF-4676-AEBA-F4600B37CFE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05F3F-5815-46B6-B5CB-0CE7F71A28E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Application</a:t>
          </a:r>
        </a:p>
      </dgm:t>
    </dgm:pt>
    <dgm:pt modelId="{5D9EF591-EAA0-4F4F-9599-DB6EEE9EB8E0}" type="parTrans" cxnId="{0017EFF9-737F-4D4E-B234-15F65ABDEA26}">
      <dgm:prSet/>
      <dgm:spPr/>
      <dgm:t>
        <a:bodyPr/>
        <a:lstStyle/>
        <a:p>
          <a:endParaRPr lang="en-US"/>
        </a:p>
      </dgm:t>
    </dgm:pt>
    <dgm:pt modelId="{8C7ACB73-670C-4321-A28E-3F98070C8D9A}" type="sibTrans" cxnId="{0017EFF9-737F-4D4E-B234-15F65ABDEA26}">
      <dgm:prSet/>
      <dgm:spPr/>
      <dgm:t>
        <a:bodyPr/>
        <a:lstStyle/>
        <a:p>
          <a:endParaRPr lang="en-US"/>
        </a:p>
      </dgm:t>
    </dgm:pt>
    <dgm:pt modelId="{BCA1C5F2-8D82-4987-BD4F-0F3832F8FD08}">
      <dgm:prSet phldrT="[Text]" custT="1"/>
      <dgm:spPr/>
      <dgm:t>
        <a:bodyPr/>
        <a:lstStyle/>
        <a:p>
          <a:r>
            <a:rPr lang="en-US" sz="1600" dirty="0" smtClean="0"/>
            <a:t>Student obtains ID #</a:t>
          </a:r>
          <a:endParaRPr lang="en-US" sz="1600" dirty="0"/>
        </a:p>
      </dgm:t>
    </dgm:pt>
    <dgm:pt modelId="{4E4541EB-F8D1-43B5-9599-779344A6B38D}" type="parTrans" cxnId="{4F867697-3B20-4455-9687-B6F5A399C683}">
      <dgm:prSet/>
      <dgm:spPr/>
      <dgm:t>
        <a:bodyPr/>
        <a:lstStyle/>
        <a:p>
          <a:endParaRPr lang="en-US"/>
        </a:p>
      </dgm:t>
    </dgm:pt>
    <dgm:pt modelId="{B200FEB8-059C-489E-B8D3-61D869B5BA64}" type="sibTrans" cxnId="{4F867697-3B20-4455-9687-B6F5A399C683}">
      <dgm:prSet/>
      <dgm:spPr/>
      <dgm:t>
        <a:bodyPr/>
        <a:lstStyle/>
        <a:p>
          <a:endParaRPr lang="en-US"/>
        </a:p>
      </dgm:t>
    </dgm:pt>
    <dgm:pt modelId="{3BED97D2-EDDE-4E92-8FC9-FA563BA7378F}">
      <dgm:prSet phldrT="[Text]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Retention Team</a:t>
          </a:r>
          <a:endParaRPr lang="en-US" sz="1600" dirty="0">
            <a:solidFill>
              <a:schemeClr val="tx1"/>
            </a:solidFill>
          </a:endParaRPr>
        </a:p>
      </dgm:t>
    </dgm:pt>
    <dgm:pt modelId="{ED7FBD1E-976F-4D82-85BB-B4DD5A9E2EC6}" type="parTrans" cxnId="{90AC1C15-8B93-47A6-BCCA-05E2DAD77C32}">
      <dgm:prSet/>
      <dgm:spPr/>
      <dgm:t>
        <a:bodyPr/>
        <a:lstStyle/>
        <a:p>
          <a:endParaRPr lang="en-US"/>
        </a:p>
      </dgm:t>
    </dgm:pt>
    <dgm:pt modelId="{1AC62762-FCB2-4C99-876C-E64AEC84885F}" type="sibTrans" cxnId="{90AC1C15-8B93-47A6-BCCA-05E2DAD77C32}">
      <dgm:prSet/>
      <dgm:spPr/>
      <dgm:t>
        <a:bodyPr/>
        <a:lstStyle/>
        <a:p>
          <a:endParaRPr lang="en-US"/>
        </a:p>
      </dgm:t>
    </dgm:pt>
    <dgm:pt modelId="{B5E2B680-5852-4F6C-8DE8-18D9C3938F89}">
      <dgm:prSet phldrT="[Text]" custT="1"/>
      <dgm:spPr/>
      <dgm:t>
        <a:bodyPr/>
        <a:lstStyle/>
        <a:p>
          <a:r>
            <a:rPr lang="en-US" sz="1400" dirty="0" smtClean="0"/>
            <a:t>Schedule </a:t>
          </a:r>
          <a:r>
            <a:rPr lang="en-US" sz="1400" dirty="0" err="1" smtClean="0"/>
            <a:t>appts</a:t>
          </a:r>
          <a:r>
            <a:rPr lang="en-US" sz="1400" dirty="0" smtClean="0"/>
            <a:t>.</a:t>
          </a:r>
          <a:endParaRPr lang="en-US" sz="1400" dirty="0"/>
        </a:p>
      </dgm:t>
    </dgm:pt>
    <dgm:pt modelId="{B8EFDF78-BB08-42B5-9104-45F26EAAAB34}" type="parTrans" cxnId="{C7DAF670-AA53-471B-97CB-0660D5271A00}">
      <dgm:prSet/>
      <dgm:spPr/>
      <dgm:t>
        <a:bodyPr/>
        <a:lstStyle/>
        <a:p>
          <a:endParaRPr lang="en-US"/>
        </a:p>
      </dgm:t>
    </dgm:pt>
    <dgm:pt modelId="{0DD7795C-7DDE-4307-BAB8-F203220EC120}" type="sibTrans" cxnId="{C7DAF670-AA53-471B-97CB-0660D5271A00}">
      <dgm:prSet/>
      <dgm:spPr/>
      <dgm:t>
        <a:bodyPr/>
        <a:lstStyle/>
        <a:p>
          <a:endParaRPr lang="en-US"/>
        </a:p>
      </dgm:t>
    </dgm:pt>
    <dgm:pt modelId="{10499DA9-7EE5-429A-8E36-14F4C5829B8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Assessment</a:t>
          </a:r>
          <a:endParaRPr lang="en-US" dirty="0">
            <a:solidFill>
              <a:schemeClr val="tx1"/>
            </a:solidFill>
          </a:endParaRPr>
        </a:p>
      </dgm:t>
    </dgm:pt>
    <dgm:pt modelId="{FCD98CDA-343C-44EB-874C-D25F712FE562}" type="parTrans" cxnId="{AA610DD6-3DAF-4AC3-91F0-0E8319F8F11C}">
      <dgm:prSet/>
      <dgm:spPr/>
      <dgm:t>
        <a:bodyPr/>
        <a:lstStyle/>
        <a:p>
          <a:endParaRPr lang="en-US"/>
        </a:p>
      </dgm:t>
    </dgm:pt>
    <dgm:pt modelId="{9AEA341F-4CDC-41F7-ABB6-37E8C86CA30E}" type="sibTrans" cxnId="{AA610DD6-3DAF-4AC3-91F0-0E8319F8F11C}">
      <dgm:prSet/>
      <dgm:spPr/>
      <dgm:t>
        <a:bodyPr/>
        <a:lstStyle/>
        <a:p>
          <a:endParaRPr lang="en-US"/>
        </a:p>
      </dgm:t>
    </dgm:pt>
    <dgm:pt modelId="{D6FDBEE5-286C-44F4-849B-45DA6C9980BF}">
      <dgm:prSet phldrT="[Text]"/>
      <dgm:spPr/>
      <dgm:t>
        <a:bodyPr/>
        <a:lstStyle/>
        <a:p>
          <a:r>
            <a:rPr lang="en-US" dirty="0" smtClean="0"/>
            <a:t>Student will obtain assessment results upon completion</a:t>
          </a:r>
          <a:endParaRPr lang="en-US" dirty="0"/>
        </a:p>
      </dgm:t>
    </dgm:pt>
    <dgm:pt modelId="{3F0ADAAE-A7EF-49C7-B02C-0A68272AC79A}" type="parTrans" cxnId="{F7E573D6-7805-40E2-845C-94F6FE7966A4}">
      <dgm:prSet/>
      <dgm:spPr/>
      <dgm:t>
        <a:bodyPr/>
        <a:lstStyle/>
        <a:p>
          <a:endParaRPr lang="en-US"/>
        </a:p>
      </dgm:t>
    </dgm:pt>
    <dgm:pt modelId="{8AF3CA2E-F098-4E9C-8554-2CF54FAAAE03}" type="sibTrans" cxnId="{F7E573D6-7805-40E2-845C-94F6FE7966A4}">
      <dgm:prSet/>
      <dgm:spPr/>
      <dgm:t>
        <a:bodyPr/>
        <a:lstStyle/>
        <a:p>
          <a:endParaRPr lang="en-US"/>
        </a:p>
      </dgm:t>
    </dgm:pt>
    <dgm:pt modelId="{54DF66D3-41E4-453E-BB57-733F17C14677}">
      <dgm:prSet phldrT="[Text]" custT="1"/>
      <dgm:spPr/>
      <dgm:t>
        <a:bodyPr/>
        <a:lstStyle/>
        <a:p>
          <a:r>
            <a:rPr lang="en-US" sz="1600" dirty="0" smtClean="0"/>
            <a:t>Confirmation Email</a:t>
          </a:r>
          <a:endParaRPr lang="en-US" sz="1600" dirty="0"/>
        </a:p>
      </dgm:t>
    </dgm:pt>
    <dgm:pt modelId="{14B9C26A-C9EA-4A0A-9129-844FC90D3A6E}" type="parTrans" cxnId="{6ED01F78-C6B0-48C1-8B08-17D08544141B}">
      <dgm:prSet/>
      <dgm:spPr/>
      <dgm:t>
        <a:bodyPr/>
        <a:lstStyle/>
        <a:p>
          <a:endParaRPr lang="en-US"/>
        </a:p>
      </dgm:t>
    </dgm:pt>
    <dgm:pt modelId="{5DA25C2F-FA05-4C24-B1AF-C73ABDBA713A}" type="sibTrans" cxnId="{6ED01F78-C6B0-48C1-8B08-17D08544141B}">
      <dgm:prSet/>
      <dgm:spPr/>
      <dgm:t>
        <a:bodyPr/>
        <a:lstStyle/>
        <a:p>
          <a:endParaRPr lang="en-US"/>
        </a:p>
      </dgm:t>
    </dgm:pt>
    <dgm:pt modelId="{BF616D4D-2C10-4CFB-94E8-289EB092E56E}">
      <dgm:prSet phldrT="[Text]" custT="1"/>
      <dgm:spPr/>
      <dgm:t>
        <a:bodyPr/>
        <a:lstStyle/>
        <a:p>
          <a:r>
            <a:rPr lang="en-US" sz="1400" dirty="0" smtClean="0"/>
            <a:t>Makes Referrals</a:t>
          </a:r>
          <a:endParaRPr lang="en-US" sz="1400" dirty="0"/>
        </a:p>
      </dgm:t>
    </dgm:pt>
    <dgm:pt modelId="{5FF53CC0-3EDD-44A5-AB67-BCDCFC9029DC}" type="parTrans" cxnId="{767165CA-AEF2-451D-8D7D-097E0757F688}">
      <dgm:prSet/>
      <dgm:spPr/>
      <dgm:t>
        <a:bodyPr/>
        <a:lstStyle/>
        <a:p>
          <a:endParaRPr lang="en-US"/>
        </a:p>
      </dgm:t>
    </dgm:pt>
    <dgm:pt modelId="{C8D53214-DF29-47F4-A5D4-CBA32C5BF4AA}" type="sibTrans" cxnId="{767165CA-AEF2-451D-8D7D-097E0757F688}">
      <dgm:prSet/>
      <dgm:spPr/>
      <dgm:t>
        <a:bodyPr/>
        <a:lstStyle/>
        <a:p>
          <a:endParaRPr lang="en-US"/>
        </a:p>
      </dgm:t>
    </dgm:pt>
    <dgm:pt modelId="{40169679-29B6-43F1-94C3-57193CCE654F}">
      <dgm:prSet phldrT="[Text]" custT="1"/>
      <dgm:spPr/>
      <dgm:t>
        <a:bodyPr/>
        <a:lstStyle/>
        <a:p>
          <a:r>
            <a:rPr lang="en-US" sz="1400" dirty="0" smtClean="0"/>
            <a:t>Follow Up with Students at later date</a:t>
          </a:r>
          <a:endParaRPr lang="en-US" sz="1400" dirty="0"/>
        </a:p>
      </dgm:t>
    </dgm:pt>
    <dgm:pt modelId="{647D78D6-5CCA-4E2D-A24F-B602C16B897E}" type="parTrans" cxnId="{3EF5E7A7-F7EE-42AA-AC7D-B56BA7D3190F}">
      <dgm:prSet/>
      <dgm:spPr/>
      <dgm:t>
        <a:bodyPr/>
        <a:lstStyle/>
        <a:p>
          <a:endParaRPr lang="en-US"/>
        </a:p>
      </dgm:t>
    </dgm:pt>
    <dgm:pt modelId="{D7A7FEA5-052B-4E1B-874C-44EFAE0E204A}" type="sibTrans" cxnId="{3EF5E7A7-F7EE-42AA-AC7D-B56BA7D3190F}">
      <dgm:prSet/>
      <dgm:spPr/>
      <dgm:t>
        <a:bodyPr/>
        <a:lstStyle/>
        <a:p>
          <a:endParaRPr lang="en-US"/>
        </a:p>
      </dgm:t>
    </dgm:pt>
    <dgm:pt modelId="{8709D181-2A9F-44D1-AFB2-F60E04171F2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Orientation</a:t>
          </a:r>
          <a:endParaRPr lang="en-US" dirty="0">
            <a:solidFill>
              <a:schemeClr val="tx1"/>
            </a:solidFill>
          </a:endParaRPr>
        </a:p>
      </dgm:t>
    </dgm:pt>
    <dgm:pt modelId="{C9639947-A6A4-4B74-AECA-9FDF7C1C4423}" type="parTrans" cxnId="{A8ED504E-2BEF-493E-A653-47B65986E623}">
      <dgm:prSet/>
      <dgm:spPr/>
      <dgm:t>
        <a:bodyPr/>
        <a:lstStyle/>
        <a:p>
          <a:endParaRPr lang="en-US"/>
        </a:p>
      </dgm:t>
    </dgm:pt>
    <dgm:pt modelId="{7C24B157-80BF-4BF5-BA5E-597FB5A915A8}" type="sibTrans" cxnId="{A8ED504E-2BEF-493E-A653-47B65986E623}">
      <dgm:prSet/>
      <dgm:spPr/>
      <dgm:t>
        <a:bodyPr/>
        <a:lstStyle/>
        <a:p>
          <a:endParaRPr lang="en-US"/>
        </a:p>
      </dgm:t>
    </dgm:pt>
    <dgm:pt modelId="{4BE369A1-D059-4472-B165-0168B4A5AD8D}">
      <dgm:prSet phldrT="[Text]"/>
      <dgm:spPr/>
      <dgm:t>
        <a:bodyPr/>
        <a:lstStyle/>
        <a:p>
          <a:r>
            <a:rPr lang="en-US" dirty="0" smtClean="0"/>
            <a:t>They get confirmation email of completion if done online.</a:t>
          </a:r>
          <a:endParaRPr lang="en-US" dirty="0"/>
        </a:p>
      </dgm:t>
    </dgm:pt>
    <dgm:pt modelId="{308048DA-CDB6-4F88-9B2B-7293FBC33710}" type="parTrans" cxnId="{19FC33CF-B91B-4158-AF71-E9129C035E2E}">
      <dgm:prSet/>
      <dgm:spPr/>
      <dgm:t>
        <a:bodyPr/>
        <a:lstStyle/>
        <a:p>
          <a:endParaRPr lang="en-US"/>
        </a:p>
      </dgm:t>
    </dgm:pt>
    <dgm:pt modelId="{B7F38A7C-57EC-424D-84E8-5B59D55E2BA4}" type="sibTrans" cxnId="{19FC33CF-B91B-4158-AF71-E9129C035E2E}">
      <dgm:prSet/>
      <dgm:spPr/>
      <dgm:t>
        <a:bodyPr/>
        <a:lstStyle/>
        <a:p>
          <a:endParaRPr lang="en-US"/>
        </a:p>
      </dgm:t>
    </dgm:pt>
    <dgm:pt modelId="{F6E08A69-9345-484E-B681-277A6C8470E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 Plan</a:t>
          </a:r>
          <a:endParaRPr lang="en-US" dirty="0">
            <a:solidFill>
              <a:schemeClr val="tx1"/>
            </a:solidFill>
          </a:endParaRPr>
        </a:p>
      </dgm:t>
    </dgm:pt>
    <dgm:pt modelId="{9B161B4A-5052-49D6-AE91-2048CD626BA0}" type="parTrans" cxnId="{5E943998-46A7-494F-B3DB-44494200601A}">
      <dgm:prSet/>
      <dgm:spPr/>
      <dgm:t>
        <a:bodyPr/>
        <a:lstStyle/>
        <a:p>
          <a:endParaRPr lang="en-US"/>
        </a:p>
      </dgm:t>
    </dgm:pt>
    <dgm:pt modelId="{CA7F7FA4-9503-4336-AAB2-529A143E9BE2}" type="sibTrans" cxnId="{5E943998-46A7-494F-B3DB-44494200601A}">
      <dgm:prSet/>
      <dgm:spPr/>
      <dgm:t>
        <a:bodyPr/>
        <a:lstStyle/>
        <a:p>
          <a:endParaRPr lang="en-US"/>
        </a:p>
      </dgm:t>
    </dgm:pt>
    <dgm:pt modelId="{6AED01B3-F9C1-4731-BB1F-1E6D47D5D33B}">
      <dgm:prSet phldrT="[Text]"/>
      <dgm:spPr/>
      <dgm:t>
        <a:bodyPr/>
        <a:lstStyle/>
        <a:p>
          <a:r>
            <a:rPr lang="en-US" dirty="0" smtClean="0"/>
            <a:t>Student will obtain two or more semesters education plan made in collaboration with Counselor</a:t>
          </a:r>
          <a:endParaRPr lang="en-US" dirty="0"/>
        </a:p>
      </dgm:t>
    </dgm:pt>
    <dgm:pt modelId="{7844E8DA-5711-44F2-A9A3-BEDDC005C52D}" type="parTrans" cxnId="{C1B6AA8E-E81B-40B4-80C0-C8BC984D7DC5}">
      <dgm:prSet/>
      <dgm:spPr/>
      <dgm:t>
        <a:bodyPr/>
        <a:lstStyle/>
        <a:p>
          <a:endParaRPr lang="en-US"/>
        </a:p>
      </dgm:t>
    </dgm:pt>
    <dgm:pt modelId="{0DC5E60E-EE1C-4DEC-983B-0A2841BEDB36}" type="sibTrans" cxnId="{C1B6AA8E-E81B-40B4-80C0-C8BC984D7DC5}">
      <dgm:prSet/>
      <dgm:spPr/>
      <dgm:t>
        <a:bodyPr/>
        <a:lstStyle/>
        <a:p>
          <a:endParaRPr lang="en-US"/>
        </a:p>
      </dgm:t>
    </dgm:pt>
    <dgm:pt modelId="{2BA526B0-DFDC-4891-BD98-E8B042D0138B}">
      <dgm:prSet phldrT="[Text]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Retention Team</a:t>
          </a:r>
          <a:endParaRPr lang="en-US" sz="1600" dirty="0">
            <a:solidFill>
              <a:schemeClr val="tx1"/>
            </a:solidFill>
          </a:endParaRPr>
        </a:p>
      </dgm:t>
    </dgm:pt>
    <dgm:pt modelId="{3EF76DC6-2F70-41DC-BC44-D744ABB140FC}" type="parTrans" cxnId="{74A49DDB-8C30-43BA-B4CA-4E95613F7B4B}">
      <dgm:prSet/>
      <dgm:spPr/>
      <dgm:t>
        <a:bodyPr/>
        <a:lstStyle/>
        <a:p>
          <a:endParaRPr lang="en-US"/>
        </a:p>
      </dgm:t>
    </dgm:pt>
    <dgm:pt modelId="{844E709C-6C1B-4D91-B29B-4A2E59D5A0E7}" type="sibTrans" cxnId="{74A49DDB-8C30-43BA-B4CA-4E95613F7B4B}">
      <dgm:prSet/>
      <dgm:spPr/>
      <dgm:t>
        <a:bodyPr/>
        <a:lstStyle/>
        <a:p>
          <a:endParaRPr lang="en-US"/>
        </a:p>
      </dgm:t>
    </dgm:pt>
    <dgm:pt modelId="{2F26A175-276F-4E64-AC97-808A2E16618E}">
      <dgm:prSet phldrT="[Text]" custT="1"/>
      <dgm:spPr/>
      <dgm:t>
        <a:bodyPr/>
        <a:lstStyle/>
        <a:p>
          <a:r>
            <a:rPr lang="en-US" sz="1400" dirty="0" smtClean="0"/>
            <a:t>“Touch” students that do online orientation to schedule appt. with counselor to do Ed Plan.</a:t>
          </a:r>
          <a:endParaRPr lang="en-US" sz="1400" dirty="0"/>
        </a:p>
      </dgm:t>
    </dgm:pt>
    <dgm:pt modelId="{145F46C2-BB0B-4138-A8B4-8704ECE8666E}" type="parTrans" cxnId="{338B5870-AD5C-4973-988F-5D0979B5F955}">
      <dgm:prSet/>
      <dgm:spPr/>
      <dgm:t>
        <a:bodyPr/>
        <a:lstStyle/>
        <a:p>
          <a:endParaRPr lang="en-US"/>
        </a:p>
      </dgm:t>
    </dgm:pt>
    <dgm:pt modelId="{2EFCFB96-F941-4859-A331-491048E9B0B0}" type="sibTrans" cxnId="{338B5870-AD5C-4973-988F-5D0979B5F955}">
      <dgm:prSet/>
      <dgm:spPr/>
      <dgm:t>
        <a:bodyPr/>
        <a:lstStyle/>
        <a:p>
          <a:endParaRPr lang="en-US"/>
        </a:p>
      </dgm:t>
    </dgm:pt>
    <dgm:pt modelId="{DCDCA726-382E-4221-A286-C53BB119A5FB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002060"/>
              </a:solidFill>
            </a:rPr>
            <a:t>Week or two after application</a:t>
          </a:r>
          <a:endParaRPr lang="en-US" sz="1400" b="0" dirty="0">
            <a:solidFill>
              <a:srgbClr val="002060"/>
            </a:solidFill>
          </a:endParaRPr>
        </a:p>
      </dgm:t>
    </dgm:pt>
    <dgm:pt modelId="{F02B3128-7F51-476A-857F-C9B3C18AF616}" type="parTrans" cxnId="{0CA62FAF-A68C-4F10-A09A-BC711100F3BB}">
      <dgm:prSet/>
      <dgm:spPr/>
      <dgm:t>
        <a:bodyPr/>
        <a:lstStyle/>
        <a:p>
          <a:endParaRPr lang="en-US"/>
        </a:p>
      </dgm:t>
    </dgm:pt>
    <dgm:pt modelId="{08C3EB6C-7626-4DBC-8801-F396EE143706}" type="sibTrans" cxnId="{0CA62FAF-A68C-4F10-A09A-BC711100F3BB}">
      <dgm:prSet/>
      <dgm:spPr/>
      <dgm:t>
        <a:bodyPr/>
        <a:lstStyle/>
        <a:p>
          <a:endParaRPr lang="en-US"/>
        </a:p>
      </dgm:t>
    </dgm:pt>
    <dgm:pt modelId="{31BB5D46-BB99-4BB4-A67F-FB7E09A26B3B}">
      <dgm:prSet phldrT="[Text]"/>
      <dgm:spPr/>
      <dgm:t>
        <a:bodyPr/>
        <a:lstStyle/>
        <a:p>
          <a:endParaRPr lang="en-US" dirty="0"/>
        </a:p>
      </dgm:t>
    </dgm:pt>
    <dgm:pt modelId="{9DA0265C-D154-4C53-8532-4FF46B6A3413}" type="parTrans" cxnId="{A2731A42-44F9-40A4-87D8-B1765FC58B45}">
      <dgm:prSet/>
      <dgm:spPr/>
      <dgm:t>
        <a:bodyPr/>
        <a:lstStyle/>
        <a:p>
          <a:endParaRPr lang="en-US"/>
        </a:p>
      </dgm:t>
    </dgm:pt>
    <dgm:pt modelId="{95FC5B34-190C-441C-9BA0-12F54557F7C9}" type="sibTrans" cxnId="{A2731A42-44F9-40A4-87D8-B1765FC58B45}">
      <dgm:prSet/>
      <dgm:spPr/>
      <dgm:t>
        <a:bodyPr/>
        <a:lstStyle/>
        <a:p>
          <a:endParaRPr lang="en-US"/>
        </a:p>
      </dgm:t>
    </dgm:pt>
    <dgm:pt modelId="{FE6359A3-4029-4D23-9313-57099E330D5E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Verify goal and major</a:t>
          </a:r>
          <a:endParaRPr lang="en-US" dirty="0">
            <a:solidFill>
              <a:srgbClr val="002060"/>
            </a:solidFill>
          </a:endParaRPr>
        </a:p>
      </dgm:t>
    </dgm:pt>
    <dgm:pt modelId="{977BB6BE-1D67-4AA0-98C3-AFFC3E11E288}" type="parTrans" cxnId="{DB9E9CF5-0A6E-4CFD-9758-6C80A1F30FD5}">
      <dgm:prSet/>
      <dgm:spPr/>
      <dgm:t>
        <a:bodyPr/>
        <a:lstStyle/>
        <a:p>
          <a:endParaRPr lang="en-US"/>
        </a:p>
      </dgm:t>
    </dgm:pt>
    <dgm:pt modelId="{0B0B2AE1-35C9-4A99-A897-2278E67125E9}" type="sibTrans" cxnId="{DB9E9CF5-0A6E-4CFD-9758-6C80A1F30FD5}">
      <dgm:prSet/>
      <dgm:spPr/>
      <dgm:t>
        <a:bodyPr/>
        <a:lstStyle/>
        <a:p>
          <a:endParaRPr lang="en-US"/>
        </a:p>
      </dgm:t>
    </dgm:pt>
    <dgm:pt modelId="{AAD933AA-95F9-4CDD-8D93-23BE1BCB640B}">
      <dgm:prSet phldrT="[Text]" custT="1"/>
      <dgm:spPr/>
      <dgm:t>
        <a:bodyPr/>
        <a:lstStyle/>
        <a:p>
          <a:endParaRPr lang="en-US" sz="1600" dirty="0"/>
        </a:p>
      </dgm:t>
    </dgm:pt>
    <dgm:pt modelId="{D9C10FB0-ABAD-443F-A671-EA7F71A96EE5}" type="parTrans" cxnId="{FA4D7937-3D12-4497-9D53-5C009469B5ED}">
      <dgm:prSet/>
      <dgm:spPr/>
      <dgm:t>
        <a:bodyPr/>
        <a:lstStyle/>
        <a:p>
          <a:endParaRPr lang="en-US"/>
        </a:p>
      </dgm:t>
    </dgm:pt>
    <dgm:pt modelId="{E981F5E9-D310-46FB-872E-D16DD5D3F151}" type="sibTrans" cxnId="{FA4D7937-3D12-4497-9D53-5C009469B5ED}">
      <dgm:prSet/>
      <dgm:spPr/>
      <dgm:t>
        <a:bodyPr/>
        <a:lstStyle/>
        <a:p>
          <a:endParaRPr lang="en-US"/>
        </a:p>
      </dgm:t>
    </dgm:pt>
    <dgm:pt modelId="{05310077-1AA3-4142-85FB-B83B1E2E6EE8}">
      <dgm:prSet phldrT="[Text]" custT="1"/>
      <dgm:spPr/>
      <dgm:t>
        <a:bodyPr/>
        <a:lstStyle/>
        <a:p>
          <a:endParaRPr lang="en-US" sz="1600" dirty="0"/>
        </a:p>
      </dgm:t>
    </dgm:pt>
    <dgm:pt modelId="{6FACED4B-505A-4535-9C40-71975C70BDC7}" type="parTrans" cxnId="{50FF65FA-51AA-4E69-99E9-C4665015CD74}">
      <dgm:prSet/>
      <dgm:spPr/>
      <dgm:t>
        <a:bodyPr/>
        <a:lstStyle/>
        <a:p>
          <a:endParaRPr lang="en-US"/>
        </a:p>
      </dgm:t>
    </dgm:pt>
    <dgm:pt modelId="{5C6BCF2C-215C-44AB-9956-3EC766E8BCE8}" type="sibTrans" cxnId="{50FF65FA-51AA-4E69-99E9-C4665015CD74}">
      <dgm:prSet/>
      <dgm:spPr/>
      <dgm:t>
        <a:bodyPr/>
        <a:lstStyle/>
        <a:p>
          <a:endParaRPr lang="en-US"/>
        </a:p>
      </dgm:t>
    </dgm:pt>
    <dgm:pt modelId="{DCE4FE33-5612-4CC2-9081-07C154916CC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</a:rPr>
            <a:t>Look at Educational Goal and Major</a:t>
          </a:r>
          <a:endParaRPr lang="en-US" sz="1600" dirty="0"/>
        </a:p>
      </dgm:t>
    </dgm:pt>
    <dgm:pt modelId="{F36A4277-BFFF-4273-BF38-7CDEC0411C1B}" type="parTrans" cxnId="{DB8B8938-C9B1-4545-8B79-EF5678DCA027}">
      <dgm:prSet/>
      <dgm:spPr/>
      <dgm:t>
        <a:bodyPr/>
        <a:lstStyle/>
        <a:p>
          <a:endParaRPr lang="en-US"/>
        </a:p>
      </dgm:t>
    </dgm:pt>
    <dgm:pt modelId="{D497B242-5710-455D-A0FB-BE041D3804FA}" type="sibTrans" cxnId="{DB8B8938-C9B1-4545-8B79-EF5678DCA027}">
      <dgm:prSet/>
      <dgm:spPr/>
      <dgm:t>
        <a:bodyPr/>
        <a:lstStyle/>
        <a:p>
          <a:endParaRPr lang="en-US"/>
        </a:p>
      </dgm:t>
    </dgm:pt>
    <dgm:pt modelId="{444BBC4C-98F2-4F7E-B021-1656CF470099}">
      <dgm:prSet phldrT="[Text]"/>
      <dgm:spPr/>
      <dgm:t>
        <a:bodyPr/>
        <a:lstStyle/>
        <a:p>
          <a:r>
            <a:rPr lang="en-US" dirty="0" smtClean="0"/>
            <a:t>Group Orientation may come out with two semester Ed Plan</a:t>
          </a:r>
          <a:endParaRPr lang="en-US" dirty="0"/>
        </a:p>
      </dgm:t>
    </dgm:pt>
    <dgm:pt modelId="{5D26E030-FBF2-487C-89C3-3083FBFC9E55}" type="parTrans" cxnId="{0E07DE28-E521-48CB-A79D-64573021C8EB}">
      <dgm:prSet/>
      <dgm:spPr/>
      <dgm:t>
        <a:bodyPr/>
        <a:lstStyle/>
        <a:p>
          <a:endParaRPr lang="en-US"/>
        </a:p>
      </dgm:t>
    </dgm:pt>
    <dgm:pt modelId="{0289DDBE-1320-4007-838A-709D0BAE9D8A}" type="sibTrans" cxnId="{0E07DE28-E521-48CB-A79D-64573021C8EB}">
      <dgm:prSet/>
      <dgm:spPr/>
      <dgm:t>
        <a:bodyPr/>
        <a:lstStyle/>
        <a:p>
          <a:endParaRPr lang="en-US"/>
        </a:p>
      </dgm:t>
    </dgm:pt>
    <dgm:pt modelId="{CC8F5CEF-CBDC-498A-AEA7-0663EB76A681}">
      <dgm:prSet phldrT="[Text]"/>
      <dgm:spPr/>
      <dgm:t>
        <a:bodyPr/>
        <a:lstStyle/>
        <a:p>
          <a:r>
            <a:rPr lang="en-US" dirty="0" smtClean="0"/>
            <a:t>-----------------------</a:t>
          </a:r>
          <a:endParaRPr lang="en-US" dirty="0"/>
        </a:p>
      </dgm:t>
    </dgm:pt>
    <dgm:pt modelId="{90E6843D-9D9D-4CD6-B802-88D89774B1CE}" type="parTrans" cxnId="{66BC633D-A3B3-4C53-A8F9-7C9EE99DEFA2}">
      <dgm:prSet/>
      <dgm:spPr/>
      <dgm:t>
        <a:bodyPr/>
        <a:lstStyle/>
        <a:p>
          <a:endParaRPr lang="en-US"/>
        </a:p>
      </dgm:t>
    </dgm:pt>
    <dgm:pt modelId="{D83B7FF9-4857-4EBA-B43E-98B9A895D3FA}" type="sibTrans" cxnId="{66BC633D-A3B3-4C53-A8F9-7C9EE99DEFA2}">
      <dgm:prSet/>
      <dgm:spPr/>
      <dgm:t>
        <a:bodyPr/>
        <a:lstStyle/>
        <a:p>
          <a:endParaRPr lang="en-US"/>
        </a:p>
      </dgm:t>
    </dgm:pt>
    <dgm:pt modelId="{35866DE9-CD1B-4B60-9460-98E146AD795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Retention Team</a:t>
          </a:r>
          <a:endParaRPr lang="en-US" dirty="0">
            <a:solidFill>
              <a:schemeClr val="tx1"/>
            </a:solidFill>
          </a:endParaRPr>
        </a:p>
      </dgm:t>
    </dgm:pt>
    <dgm:pt modelId="{63594211-6932-42AB-A9C7-A340DE8E7B2D}" type="parTrans" cxnId="{E9E34931-DF14-4962-8496-A184A60480B4}">
      <dgm:prSet/>
      <dgm:spPr/>
      <dgm:t>
        <a:bodyPr/>
        <a:lstStyle/>
        <a:p>
          <a:endParaRPr lang="en-US"/>
        </a:p>
      </dgm:t>
    </dgm:pt>
    <dgm:pt modelId="{6513A189-0FC9-4CD9-BEA8-9EE595748E76}" type="sibTrans" cxnId="{E9E34931-DF14-4962-8496-A184A60480B4}">
      <dgm:prSet/>
      <dgm:spPr/>
      <dgm:t>
        <a:bodyPr/>
        <a:lstStyle/>
        <a:p>
          <a:endParaRPr lang="en-US"/>
        </a:p>
      </dgm:t>
    </dgm:pt>
    <dgm:pt modelId="{075B3774-5D8E-418F-B88E-193F160C0C27}">
      <dgm:prSet phldrT="[Text]"/>
      <dgm:spPr/>
      <dgm:t>
        <a:bodyPr/>
        <a:lstStyle/>
        <a:p>
          <a:r>
            <a:rPr lang="en-US" dirty="0" smtClean="0"/>
            <a:t>Confirms student took all necessary steps</a:t>
          </a:r>
          <a:endParaRPr lang="en-US" dirty="0"/>
        </a:p>
      </dgm:t>
    </dgm:pt>
    <dgm:pt modelId="{B614F45A-7FA4-4943-8AE3-338CAC78654D}" type="parTrans" cxnId="{0F4F0C9D-6C07-4A8D-9581-D759B4B29A69}">
      <dgm:prSet/>
      <dgm:spPr/>
      <dgm:t>
        <a:bodyPr/>
        <a:lstStyle/>
        <a:p>
          <a:endParaRPr lang="en-US"/>
        </a:p>
      </dgm:t>
    </dgm:pt>
    <dgm:pt modelId="{4D3C4423-8EF6-4A3F-98AA-CDB086C8F216}" type="sibTrans" cxnId="{0F4F0C9D-6C07-4A8D-9581-D759B4B29A69}">
      <dgm:prSet/>
      <dgm:spPr/>
      <dgm:t>
        <a:bodyPr/>
        <a:lstStyle/>
        <a:p>
          <a:endParaRPr lang="en-US"/>
        </a:p>
      </dgm:t>
    </dgm:pt>
    <dgm:pt modelId="{641BAC79-E7BE-474A-BD85-3AB60252C019}">
      <dgm:prSet phldrT="[Text]"/>
      <dgm:spPr/>
      <dgm:t>
        <a:bodyPr/>
        <a:lstStyle/>
        <a:p>
          <a:r>
            <a:rPr lang="en-US" dirty="0" smtClean="0"/>
            <a:t>Schedule </a:t>
          </a:r>
          <a:r>
            <a:rPr lang="en-US" dirty="0" err="1" smtClean="0"/>
            <a:t>appts</a:t>
          </a:r>
          <a:r>
            <a:rPr lang="en-US" dirty="0" smtClean="0"/>
            <a:t>.</a:t>
          </a:r>
          <a:endParaRPr lang="en-US" dirty="0"/>
        </a:p>
      </dgm:t>
    </dgm:pt>
    <dgm:pt modelId="{D698C9C7-7C83-4550-BE52-A1C991F61ED4}" type="parTrans" cxnId="{E952EBEB-33AF-49FE-992A-2A1003FBF6E0}">
      <dgm:prSet/>
      <dgm:spPr/>
      <dgm:t>
        <a:bodyPr/>
        <a:lstStyle/>
        <a:p>
          <a:endParaRPr lang="en-US"/>
        </a:p>
      </dgm:t>
    </dgm:pt>
    <dgm:pt modelId="{9A65E8BC-ABE9-4402-8EAE-EE83D8F7F934}" type="sibTrans" cxnId="{E952EBEB-33AF-49FE-992A-2A1003FBF6E0}">
      <dgm:prSet/>
      <dgm:spPr/>
      <dgm:t>
        <a:bodyPr/>
        <a:lstStyle/>
        <a:p>
          <a:endParaRPr lang="en-US"/>
        </a:p>
      </dgm:t>
    </dgm:pt>
    <dgm:pt modelId="{71EBB0E5-666E-4ACC-9298-973F383DF2A9}">
      <dgm:prSet phldrT="[Text]"/>
      <dgm:spPr/>
      <dgm:t>
        <a:bodyPr/>
        <a:lstStyle/>
        <a:p>
          <a:r>
            <a:rPr lang="en-US" dirty="0" smtClean="0"/>
            <a:t>Makes Referrals</a:t>
          </a:r>
          <a:endParaRPr lang="en-US" dirty="0"/>
        </a:p>
      </dgm:t>
    </dgm:pt>
    <dgm:pt modelId="{75215DA7-9848-48EC-BE4C-26F4B61F3ABD}" type="parTrans" cxnId="{4FBFF205-197B-462F-BB3B-F31C0BB2D5B6}">
      <dgm:prSet/>
      <dgm:spPr/>
      <dgm:t>
        <a:bodyPr/>
        <a:lstStyle/>
        <a:p>
          <a:endParaRPr lang="en-US"/>
        </a:p>
      </dgm:t>
    </dgm:pt>
    <dgm:pt modelId="{2AA3BDDC-4DF7-45B4-9B23-E2A5BAAA9AE1}" type="sibTrans" cxnId="{4FBFF205-197B-462F-BB3B-F31C0BB2D5B6}">
      <dgm:prSet/>
      <dgm:spPr/>
      <dgm:t>
        <a:bodyPr/>
        <a:lstStyle/>
        <a:p>
          <a:endParaRPr lang="en-US"/>
        </a:p>
      </dgm:t>
    </dgm:pt>
    <dgm:pt modelId="{65409446-9D23-4981-8050-8DADA88D7D05}">
      <dgm:prSet phldrT="[Text]"/>
      <dgm:spPr/>
      <dgm:t>
        <a:bodyPr/>
        <a:lstStyle/>
        <a:p>
          <a:r>
            <a:rPr lang="en-US" dirty="0" smtClean="0"/>
            <a:t>Follow Up with Students at later date</a:t>
          </a:r>
          <a:endParaRPr lang="en-US" dirty="0"/>
        </a:p>
      </dgm:t>
    </dgm:pt>
    <dgm:pt modelId="{CD2C12E4-29FF-410A-9D8D-36849A65131E}" type="parTrans" cxnId="{2C878F31-1F89-43A5-B627-52C425221317}">
      <dgm:prSet/>
      <dgm:spPr/>
      <dgm:t>
        <a:bodyPr/>
        <a:lstStyle/>
        <a:p>
          <a:endParaRPr lang="en-US"/>
        </a:p>
      </dgm:t>
    </dgm:pt>
    <dgm:pt modelId="{C4294AB1-3E16-49D0-8A7F-D98FAA504C6E}" type="sibTrans" cxnId="{2C878F31-1F89-43A5-B627-52C425221317}">
      <dgm:prSet/>
      <dgm:spPr/>
      <dgm:t>
        <a:bodyPr/>
        <a:lstStyle/>
        <a:p>
          <a:endParaRPr lang="en-US"/>
        </a:p>
      </dgm:t>
    </dgm:pt>
    <dgm:pt modelId="{8C8DB1AF-979A-4F1A-9190-328A0063A24D}">
      <dgm:prSet phldrT="[Text]"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</a:rPr>
            <a:t>Week or two after application</a:t>
          </a:r>
          <a:endParaRPr lang="en-US" b="0" dirty="0">
            <a:solidFill>
              <a:srgbClr val="002060"/>
            </a:solidFill>
          </a:endParaRPr>
        </a:p>
      </dgm:t>
    </dgm:pt>
    <dgm:pt modelId="{7566EC98-6A0B-465F-903F-1FC9141CDAB4}" type="parTrans" cxnId="{AAC82480-2DA8-4580-B3FF-C40278665652}">
      <dgm:prSet/>
      <dgm:spPr/>
      <dgm:t>
        <a:bodyPr/>
        <a:lstStyle/>
        <a:p>
          <a:endParaRPr lang="en-US"/>
        </a:p>
      </dgm:t>
    </dgm:pt>
    <dgm:pt modelId="{32705DFA-6153-4375-9AE3-E620A4C200BE}" type="sibTrans" cxnId="{AAC82480-2DA8-4580-B3FF-C40278665652}">
      <dgm:prSet/>
      <dgm:spPr/>
      <dgm:t>
        <a:bodyPr/>
        <a:lstStyle/>
        <a:p>
          <a:endParaRPr lang="en-US"/>
        </a:p>
      </dgm:t>
    </dgm:pt>
    <dgm:pt modelId="{D126508E-7112-4E56-87B6-4C905F04D2D9}" type="pres">
      <dgm:prSet presAssocID="{67E8C993-D0FF-4676-AEBA-F4600B37CF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DDB3F2-BDE3-49C3-B14E-67F6AAB933ED}" type="pres">
      <dgm:prSet presAssocID="{17705F3F-5815-46B6-B5CB-0CE7F71A28E8}" presName="node" presStyleLbl="node1" presStyleIdx="0" presStyleCnt="7" custScaleX="10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32979-5FC1-43F1-8D8B-A41B2A6BA343}" type="pres">
      <dgm:prSet presAssocID="{8C7ACB73-670C-4321-A28E-3F98070C8D9A}" presName="sibTrans" presStyleCnt="0"/>
      <dgm:spPr/>
    </dgm:pt>
    <dgm:pt modelId="{B2015ED4-64C2-4C7C-B182-47F475A87CFD}" type="pres">
      <dgm:prSet presAssocID="{3BED97D2-EDDE-4E92-8FC9-FA563BA7378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29481-C254-42FB-BC30-E77EE443764E}" type="pres">
      <dgm:prSet presAssocID="{1AC62762-FCB2-4C99-876C-E64AEC84885F}" presName="sibTrans" presStyleCnt="0"/>
      <dgm:spPr/>
    </dgm:pt>
    <dgm:pt modelId="{E0175173-EB68-4E07-B478-80DCA91AAD28}" type="pres">
      <dgm:prSet presAssocID="{10499DA9-7EE5-429A-8E36-14F4C5829B8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0FBE9-A986-4963-B444-30C4B3002375}" type="pres">
      <dgm:prSet presAssocID="{9AEA341F-4CDC-41F7-ABB6-37E8C86CA30E}" presName="sibTrans" presStyleCnt="0"/>
      <dgm:spPr/>
    </dgm:pt>
    <dgm:pt modelId="{5C4F32E5-87D8-41DF-94FA-D6506DF3241C}" type="pres">
      <dgm:prSet presAssocID="{8709D181-2A9F-44D1-AFB2-F60E04171F2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D0FCF-A67D-4771-BB26-44D7EF20675F}" type="pres">
      <dgm:prSet presAssocID="{7C24B157-80BF-4BF5-BA5E-597FB5A915A8}" presName="sibTrans" presStyleCnt="0"/>
      <dgm:spPr/>
    </dgm:pt>
    <dgm:pt modelId="{7699A702-C1B8-4983-B933-9B3CDC69A619}" type="pres">
      <dgm:prSet presAssocID="{F6E08A69-9345-484E-B681-277A6C8470EA}" presName="node" presStyleLbl="node1" presStyleIdx="4" presStyleCnt="7" custLinFactX="98083" custLinFactNeighborX="100000" custLinFactNeighborY="1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D790D-8BAE-47F6-BA25-73192D01397C}" type="pres">
      <dgm:prSet presAssocID="{CA7F7FA4-9503-4336-AAB2-529A143E9BE2}" presName="sibTrans" presStyleCnt="0"/>
      <dgm:spPr/>
    </dgm:pt>
    <dgm:pt modelId="{D4996C56-AA99-47BA-B08D-87DDD6F3760B}" type="pres">
      <dgm:prSet presAssocID="{2BA526B0-DFDC-4891-BD98-E8B042D0138B}" presName="node" presStyleLbl="node1" presStyleIdx="5" presStyleCnt="7" custLinFactX="-99699" custLinFactNeighborX="-100000" custLinFactNeighborY="-1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8C59D-B4A4-42ED-8B7B-1F8C9B84EF9A}" type="pres">
      <dgm:prSet presAssocID="{844E709C-6C1B-4D91-B29B-4A2E59D5A0E7}" presName="sibTrans" presStyleCnt="0"/>
      <dgm:spPr/>
    </dgm:pt>
    <dgm:pt modelId="{52EF8F2F-2FB5-4674-99F5-A9130AC0EAAA}" type="pres">
      <dgm:prSet presAssocID="{35866DE9-CD1B-4B60-9460-98E146AD795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573D6-7805-40E2-845C-94F6FE7966A4}" srcId="{10499DA9-7EE5-429A-8E36-14F4C5829B8D}" destId="{D6FDBEE5-286C-44F4-849B-45DA6C9980BF}" srcOrd="0" destOrd="0" parTransId="{3F0ADAAE-A7EF-49C7-B02C-0A68272AC79A}" sibTransId="{8AF3CA2E-F098-4E9C-8554-2CF54FAAAE03}"/>
    <dgm:cxn modelId="{88154FC7-C7D7-4BFA-98F6-6D3B118D3835}" type="presOf" srcId="{40169679-29B6-43F1-94C3-57193CCE654F}" destId="{B2015ED4-64C2-4C7C-B182-47F475A87CFD}" srcOrd="0" destOrd="3" presId="urn:microsoft.com/office/officeart/2005/8/layout/hList6"/>
    <dgm:cxn modelId="{376FBC45-3B66-47BF-821D-CBC705572D94}" type="presOf" srcId="{BF616D4D-2C10-4CFB-94E8-289EB092E56E}" destId="{B2015ED4-64C2-4C7C-B182-47F475A87CFD}" srcOrd="0" destOrd="2" presId="urn:microsoft.com/office/officeart/2005/8/layout/hList6"/>
    <dgm:cxn modelId="{4ADED288-6EE7-42B1-A9C9-E264F06EBCE0}" type="presOf" srcId="{BCA1C5F2-8D82-4987-BD4F-0F3832F8FD08}" destId="{33DDB3F2-BDE3-49C3-B14E-67F6AAB933ED}" srcOrd="0" destOrd="1" presId="urn:microsoft.com/office/officeart/2005/8/layout/hList6"/>
    <dgm:cxn modelId="{1608FCEB-C793-4463-9D84-95A12843B848}" type="presOf" srcId="{CC8F5CEF-CBDC-498A-AEA7-0663EB76A681}" destId="{5C4F32E5-87D8-41DF-94FA-D6506DF3241C}" srcOrd="0" destOrd="2" presId="urn:microsoft.com/office/officeart/2005/8/layout/hList6"/>
    <dgm:cxn modelId="{3A3EDD8D-9E46-4E0C-A189-3F0F435C3107}" type="presOf" srcId="{D6FDBEE5-286C-44F4-849B-45DA6C9980BF}" destId="{E0175173-EB68-4E07-B478-80DCA91AAD28}" srcOrd="0" destOrd="1" presId="urn:microsoft.com/office/officeart/2005/8/layout/hList6"/>
    <dgm:cxn modelId="{ACB50027-F3E8-4FCC-8714-826EEFA58BB0}" type="presOf" srcId="{3BED97D2-EDDE-4E92-8FC9-FA563BA7378F}" destId="{B2015ED4-64C2-4C7C-B182-47F475A87CFD}" srcOrd="0" destOrd="0" presId="urn:microsoft.com/office/officeart/2005/8/layout/hList6"/>
    <dgm:cxn modelId="{7CDC99E2-CD48-47A4-A207-EF1D856EB111}" type="presOf" srcId="{641BAC79-E7BE-474A-BD85-3AB60252C019}" destId="{52EF8F2F-2FB5-4674-99F5-A9130AC0EAAA}" srcOrd="0" destOrd="2" presId="urn:microsoft.com/office/officeart/2005/8/layout/hList6"/>
    <dgm:cxn modelId="{74A49DDB-8C30-43BA-B4CA-4E95613F7B4B}" srcId="{67E8C993-D0FF-4676-AEBA-F4600B37CFEC}" destId="{2BA526B0-DFDC-4891-BD98-E8B042D0138B}" srcOrd="5" destOrd="0" parTransId="{3EF76DC6-2F70-41DC-BC44-D744ABB140FC}" sibTransId="{844E709C-6C1B-4D91-B29B-4A2E59D5A0E7}"/>
    <dgm:cxn modelId="{E952EBEB-33AF-49FE-992A-2A1003FBF6E0}" srcId="{35866DE9-CD1B-4B60-9460-98E146AD7952}" destId="{641BAC79-E7BE-474A-BD85-3AB60252C019}" srcOrd="1" destOrd="0" parTransId="{D698C9C7-7C83-4550-BE52-A1C991F61ED4}" sibTransId="{9A65E8BC-ABE9-4402-8EAE-EE83D8F7F934}"/>
    <dgm:cxn modelId="{338B5870-AD5C-4973-988F-5D0979B5F955}" srcId="{2BA526B0-DFDC-4891-BD98-E8B042D0138B}" destId="{2F26A175-276F-4E64-AC97-808A2E16618E}" srcOrd="0" destOrd="0" parTransId="{145F46C2-BB0B-4138-A8B4-8704ECE8666E}" sibTransId="{2EFCFB96-F941-4859-A331-491048E9B0B0}"/>
    <dgm:cxn modelId="{8960D38E-E404-4F4F-876C-E50C0DEF4CF5}" type="presOf" srcId="{17705F3F-5815-46B6-B5CB-0CE7F71A28E8}" destId="{33DDB3F2-BDE3-49C3-B14E-67F6AAB933ED}" srcOrd="0" destOrd="0" presId="urn:microsoft.com/office/officeart/2005/8/layout/hList6"/>
    <dgm:cxn modelId="{E2CFE911-E264-41FD-A97C-A90B17081BF5}" type="presOf" srcId="{8709D181-2A9F-44D1-AFB2-F60E04171F27}" destId="{5C4F32E5-87D8-41DF-94FA-D6506DF3241C}" srcOrd="0" destOrd="0" presId="urn:microsoft.com/office/officeart/2005/8/layout/hList6"/>
    <dgm:cxn modelId="{AA610DD6-3DAF-4AC3-91F0-0E8319F8F11C}" srcId="{67E8C993-D0FF-4676-AEBA-F4600B37CFEC}" destId="{10499DA9-7EE5-429A-8E36-14F4C5829B8D}" srcOrd="2" destOrd="0" parTransId="{FCD98CDA-343C-44EB-874C-D25F712FE562}" sibTransId="{9AEA341F-4CDC-41F7-ABB6-37E8C86CA30E}"/>
    <dgm:cxn modelId="{743E8796-9C90-464B-A72D-C8A706521E84}" type="presOf" srcId="{2BA526B0-DFDC-4891-BD98-E8B042D0138B}" destId="{D4996C56-AA99-47BA-B08D-87DDD6F3760B}" srcOrd="0" destOrd="0" presId="urn:microsoft.com/office/officeart/2005/8/layout/hList6"/>
    <dgm:cxn modelId="{FA4D7937-3D12-4497-9D53-5C009469B5ED}" srcId="{17705F3F-5815-46B6-B5CB-0CE7F71A28E8}" destId="{AAD933AA-95F9-4CDD-8D93-23BE1BCB640B}" srcOrd="2" destOrd="0" parTransId="{D9C10FB0-ABAD-443F-A671-EA7F71A96EE5}" sibTransId="{E981F5E9-D310-46FB-872E-D16DD5D3F151}"/>
    <dgm:cxn modelId="{E9E34931-DF14-4962-8496-A184A60480B4}" srcId="{67E8C993-D0FF-4676-AEBA-F4600B37CFEC}" destId="{35866DE9-CD1B-4B60-9460-98E146AD7952}" srcOrd="6" destOrd="0" parTransId="{63594211-6932-42AB-A9C7-A340DE8E7B2D}" sibTransId="{6513A189-0FC9-4CD9-BEA8-9EE595748E76}"/>
    <dgm:cxn modelId="{2C878F31-1F89-43A5-B627-52C425221317}" srcId="{35866DE9-CD1B-4B60-9460-98E146AD7952}" destId="{65409446-9D23-4981-8050-8DADA88D7D05}" srcOrd="3" destOrd="0" parTransId="{CD2C12E4-29FF-410A-9D8D-36849A65131E}" sibTransId="{C4294AB1-3E16-49D0-8A7F-D98FAA504C6E}"/>
    <dgm:cxn modelId="{0017EFF9-737F-4D4E-B234-15F65ABDEA26}" srcId="{67E8C993-D0FF-4676-AEBA-F4600B37CFEC}" destId="{17705F3F-5815-46B6-B5CB-0CE7F71A28E8}" srcOrd="0" destOrd="0" parTransId="{5D9EF591-EAA0-4F4F-9599-DB6EEE9EB8E0}" sibTransId="{8C7ACB73-670C-4321-A28E-3F98070C8D9A}"/>
    <dgm:cxn modelId="{A2731A42-44F9-40A4-87D8-B1765FC58B45}" srcId="{8709D181-2A9F-44D1-AFB2-F60E04171F27}" destId="{31BB5D46-BB99-4BB4-A67F-FB7E09A26B3B}" srcOrd="3" destOrd="0" parTransId="{9DA0265C-D154-4C53-8532-4FF46B6A3413}" sibTransId="{95FC5B34-190C-441C-9BA0-12F54557F7C9}"/>
    <dgm:cxn modelId="{4F867697-3B20-4455-9687-B6F5A399C683}" srcId="{17705F3F-5815-46B6-B5CB-0CE7F71A28E8}" destId="{BCA1C5F2-8D82-4987-BD4F-0F3832F8FD08}" srcOrd="0" destOrd="0" parTransId="{4E4541EB-F8D1-43B5-9599-779344A6B38D}" sibTransId="{B200FEB8-059C-489E-B8D3-61D869B5BA64}"/>
    <dgm:cxn modelId="{4FBFF205-197B-462F-BB3B-F31C0BB2D5B6}" srcId="{35866DE9-CD1B-4B60-9460-98E146AD7952}" destId="{71EBB0E5-666E-4ACC-9298-973F383DF2A9}" srcOrd="2" destOrd="0" parTransId="{75215DA7-9848-48EC-BE4C-26F4B61F3ABD}" sibTransId="{2AA3BDDC-4DF7-45B4-9B23-E2A5BAAA9AE1}"/>
    <dgm:cxn modelId="{29DBF9FA-FFDB-45D3-A019-824DB4C94EAB}" type="presOf" srcId="{8C8DB1AF-979A-4F1A-9190-328A0063A24D}" destId="{52EF8F2F-2FB5-4674-99F5-A9130AC0EAAA}" srcOrd="0" destOrd="5" presId="urn:microsoft.com/office/officeart/2005/8/layout/hList6"/>
    <dgm:cxn modelId="{DB9E9CF5-0A6E-4CFD-9758-6C80A1F30FD5}" srcId="{F6E08A69-9345-484E-B681-277A6C8470EA}" destId="{FE6359A3-4029-4D23-9313-57099E330D5E}" srcOrd="1" destOrd="0" parTransId="{977BB6BE-1D67-4AA0-98C3-AFFC3E11E288}" sibTransId="{0B0B2AE1-35C9-4A99-A897-2278E67125E9}"/>
    <dgm:cxn modelId="{5E943998-46A7-494F-B3DB-44494200601A}" srcId="{67E8C993-D0FF-4676-AEBA-F4600B37CFEC}" destId="{F6E08A69-9345-484E-B681-277A6C8470EA}" srcOrd="4" destOrd="0" parTransId="{9B161B4A-5052-49D6-AE91-2048CD626BA0}" sibTransId="{CA7F7FA4-9503-4336-AAB2-529A143E9BE2}"/>
    <dgm:cxn modelId="{C7DAF670-AA53-471B-97CB-0660D5271A00}" srcId="{3BED97D2-EDDE-4E92-8FC9-FA563BA7378F}" destId="{B5E2B680-5852-4F6C-8DE8-18D9C3938F89}" srcOrd="0" destOrd="0" parTransId="{B8EFDF78-BB08-42B5-9104-45F26EAAAB34}" sibTransId="{0DD7795C-7DDE-4307-BAB8-F203220EC120}"/>
    <dgm:cxn modelId="{B0514829-E426-484E-9D16-6D8091139475}" type="presOf" srcId="{31BB5D46-BB99-4BB4-A67F-FB7E09A26B3B}" destId="{5C4F32E5-87D8-41DF-94FA-D6506DF3241C}" srcOrd="0" destOrd="4" presId="urn:microsoft.com/office/officeart/2005/8/layout/hList6"/>
    <dgm:cxn modelId="{F4F77F7D-E074-4289-9E6B-82689C469FB7}" type="presOf" srcId="{05310077-1AA3-4142-85FB-B83B1E2E6EE8}" destId="{33DDB3F2-BDE3-49C3-B14E-67F6AAB933ED}" srcOrd="0" destOrd="4" presId="urn:microsoft.com/office/officeart/2005/8/layout/hList6"/>
    <dgm:cxn modelId="{A8ED504E-2BEF-493E-A653-47B65986E623}" srcId="{67E8C993-D0FF-4676-AEBA-F4600B37CFEC}" destId="{8709D181-2A9F-44D1-AFB2-F60E04171F27}" srcOrd="3" destOrd="0" parTransId="{C9639947-A6A4-4B74-AECA-9FDF7C1C4423}" sibTransId="{7C24B157-80BF-4BF5-BA5E-597FB5A915A8}"/>
    <dgm:cxn modelId="{36185653-4E33-4BCD-A161-6DD23E58D058}" type="presOf" srcId="{AAD933AA-95F9-4CDD-8D93-23BE1BCB640B}" destId="{33DDB3F2-BDE3-49C3-B14E-67F6AAB933ED}" srcOrd="0" destOrd="3" presId="urn:microsoft.com/office/officeart/2005/8/layout/hList6"/>
    <dgm:cxn modelId="{1A8AC2A1-A6AC-4EA1-BE26-19C8BC6BEB5E}" type="presOf" srcId="{10499DA9-7EE5-429A-8E36-14F4C5829B8D}" destId="{E0175173-EB68-4E07-B478-80DCA91AAD28}" srcOrd="0" destOrd="0" presId="urn:microsoft.com/office/officeart/2005/8/layout/hList6"/>
    <dgm:cxn modelId="{C3C4E574-4FD2-45B4-8382-A76E58F4D316}" type="presOf" srcId="{F6E08A69-9345-484E-B681-277A6C8470EA}" destId="{7699A702-C1B8-4983-B933-9B3CDC69A619}" srcOrd="0" destOrd="0" presId="urn:microsoft.com/office/officeart/2005/8/layout/hList6"/>
    <dgm:cxn modelId="{54B5E504-2836-46D9-8336-CE0B1CD90589}" type="presOf" srcId="{2F26A175-276F-4E64-AC97-808A2E16618E}" destId="{D4996C56-AA99-47BA-B08D-87DDD6F3760B}" srcOrd="0" destOrd="1" presId="urn:microsoft.com/office/officeart/2005/8/layout/hList6"/>
    <dgm:cxn modelId="{AAC82480-2DA8-4580-B3FF-C40278665652}" srcId="{35866DE9-CD1B-4B60-9460-98E146AD7952}" destId="{8C8DB1AF-979A-4F1A-9190-328A0063A24D}" srcOrd="4" destOrd="0" parTransId="{7566EC98-6A0B-465F-903F-1FC9141CDAB4}" sibTransId="{32705DFA-6153-4375-9AE3-E620A4C200BE}"/>
    <dgm:cxn modelId="{289D9519-8343-43CC-BD89-945D875CBE00}" type="presOf" srcId="{54DF66D3-41E4-453E-BB57-733F17C14677}" destId="{33DDB3F2-BDE3-49C3-B14E-67F6AAB933ED}" srcOrd="0" destOrd="2" presId="urn:microsoft.com/office/officeart/2005/8/layout/hList6"/>
    <dgm:cxn modelId="{4C8B6F0E-F4D3-437B-9A81-B017E32DD1B8}" type="presOf" srcId="{444BBC4C-98F2-4F7E-B021-1656CF470099}" destId="{5C4F32E5-87D8-41DF-94FA-D6506DF3241C}" srcOrd="0" destOrd="3" presId="urn:microsoft.com/office/officeart/2005/8/layout/hList6"/>
    <dgm:cxn modelId="{29C63905-9EBD-477A-AAC8-7098ED91050F}" type="presOf" srcId="{FE6359A3-4029-4D23-9313-57099E330D5E}" destId="{7699A702-C1B8-4983-B933-9B3CDC69A619}" srcOrd="0" destOrd="2" presId="urn:microsoft.com/office/officeart/2005/8/layout/hList6"/>
    <dgm:cxn modelId="{01323DC7-FE63-4D92-B076-ADC32EBB2D3A}" type="presOf" srcId="{DCDCA726-382E-4221-A286-C53BB119A5FB}" destId="{B2015ED4-64C2-4C7C-B182-47F475A87CFD}" srcOrd="0" destOrd="4" presId="urn:microsoft.com/office/officeart/2005/8/layout/hList6"/>
    <dgm:cxn modelId="{DB28C7D5-E7E9-4176-AE2C-DFE8B3A070DA}" type="presOf" srcId="{67E8C993-D0FF-4676-AEBA-F4600B37CFEC}" destId="{D126508E-7112-4E56-87B6-4C905F04D2D9}" srcOrd="0" destOrd="0" presId="urn:microsoft.com/office/officeart/2005/8/layout/hList6"/>
    <dgm:cxn modelId="{6ED01F78-C6B0-48C1-8B08-17D08544141B}" srcId="{17705F3F-5815-46B6-B5CB-0CE7F71A28E8}" destId="{54DF66D3-41E4-453E-BB57-733F17C14677}" srcOrd="1" destOrd="0" parTransId="{14B9C26A-C9EA-4A0A-9129-844FC90D3A6E}" sibTransId="{5DA25C2F-FA05-4C24-B1AF-C73ABDBA713A}"/>
    <dgm:cxn modelId="{1F4CD8E9-78F8-4E8E-8363-46D0D7686B91}" type="presOf" srcId="{71EBB0E5-666E-4ACC-9298-973F383DF2A9}" destId="{52EF8F2F-2FB5-4674-99F5-A9130AC0EAAA}" srcOrd="0" destOrd="3" presId="urn:microsoft.com/office/officeart/2005/8/layout/hList6"/>
    <dgm:cxn modelId="{0E07DE28-E521-48CB-A79D-64573021C8EB}" srcId="{8709D181-2A9F-44D1-AFB2-F60E04171F27}" destId="{444BBC4C-98F2-4F7E-B021-1656CF470099}" srcOrd="2" destOrd="0" parTransId="{5D26E030-FBF2-487C-89C3-3083FBFC9E55}" sibTransId="{0289DDBE-1320-4007-838A-709D0BAE9D8A}"/>
    <dgm:cxn modelId="{F15C349D-0247-4328-88C2-486B347FF773}" type="presOf" srcId="{4BE369A1-D059-4472-B165-0168B4A5AD8D}" destId="{5C4F32E5-87D8-41DF-94FA-D6506DF3241C}" srcOrd="0" destOrd="1" presId="urn:microsoft.com/office/officeart/2005/8/layout/hList6"/>
    <dgm:cxn modelId="{0CA62FAF-A68C-4F10-A09A-BC711100F3BB}" srcId="{3BED97D2-EDDE-4E92-8FC9-FA563BA7378F}" destId="{DCDCA726-382E-4221-A286-C53BB119A5FB}" srcOrd="3" destOrd="0" parTransId="{F02B3128-7F51-476A-857F-C9B3C18AF616}" sibTransId="{08C3EB6C-7626-4DBC-8801-F396EE143706}"/>
    <dgm:cxn modelId="{19FC33CF-B91B-4158-AF71-E9129C035E2E}" srcId="{8709D181-2A9F-44D1-AFB2-F60E04171F27}" destId="{4BE369A1-D059-4472-B165-0168B4A5AD8D}" srcOrd="0" destOrd="0" parTransId="{308048DA-CDB6-4F88-9B2B-7293FBC33710}" sibTransId="{B7F38A7C-57EC-424D-84E8-5B59D55E2BA4}"/>
    <dgm:cxn modelId="{66BD2A2F-82CB-41CC-918E-076A12352A5A}" type="presOf" srcId="{35866DE9-CD1B-4B60-9460-98E146AD7952}" destId="{52EF8F2F-2FB5-4674-99F5-A9130AC0EAAA}" srcOrd="0" destOrd="0" presId="urn:microsoft.com/office/officeart/2005/8/layout/hList6"/>
    <dgm:cxn modelId="{70920E17-A8D2-469E-9337-BFEFF860249F}" type="presOf" srcId="{65409446-9D23-4981-8050-8DADA88D7D05}" destId="{52EF8F2F-2FB5-4674-99F5-A9130AC0EAAA}" srcOrd="0" destOrd="4" presId="urn:microsoft.com/office/officeart/2005/8/layout/hList6"/>
    <dgm:cxn modelId="{0F4F0C9D-6C07-4A8D-9581-D759B4B29A69}" srcId="{35866DE9-CD1B-4B60-9460-98E146AD7952}" destId="{075B3774-5D8E-418F-B88E-193F160C0C27}" srcOrd="0" destOrd="0" parTransId="{B614F45A-7FA4-4943-8AE3-338CAC78654D}" sibTransId="{4D3C4423-8EF6-4A3F-98AA-CDB086C8F216}"/>
    <dgm:cxn modelId="{66BC633D-A3B3-4C53-A8F9-7C9EE99DEFA2}" srcId="{8709D181-2A9F-44D1-AFB2-F60E04171F27}" destId="{CC8F5CEF-CBDC-498A-AEA7-0663EB76A681}" srcOrd="1" destOrd="0" parTransId="{90E6843D-9D9D-4CD6-B802-88D89774B1CE}" sibTransId="{D83B7FF9-4857-4EBA-B43E-98B9A895D3FA}"/>
    <dgm:cxn modelId="{A543BDE8-190F-4444-8C46-686B566BA30C}" type="presOf" srcId="{B5E2B680-5852-4F6C-8DE8-18D9C3938F89}" destId="{B2015ED4-64C2-4C7C-B182-47F475A87CFD}" srcOrd="0" destOrd="1" presId="urn:microsoft.com/office/officeart/2005/8/layout/hList6"/>
    <dgm:cxn modelId="{1DBE00A1-C9BD-4DD8-87BB-73986970BF84}" type="presOf" srcId="{075B3774-5D8E-418F-B88E-193F160C0C27}" destId="{52EF8F2F-2FB5-4674-99F5-A9130AC0EAAA}" srcOrd="0" destOrd="1" presId="urn:microsoft.com/office/officeart/2005/8/layout/hList6"/>
    <dgm:cxn modelId="{3EF5E7A7-F7EE-42AA-AC7D-B56BA7D3190F}" srcId="{3BED97D2-EDDE-4E92-8FC9-FA563BA7378F}" destId="{40169679-29B6-43F1-94C3-57193CCE654F}" srcOrd="2" destOrd="0" parTransId="{647D78D6-5CCA-4E2D-A24F-B602C16B897E}" sibTransId="{D7A7FEA5-052B-4E1B-874C-44EFAE0E204A}"/>
    <dgm:cxn modelId="{50FF65FA-51AA-4E69-99E9-C4665015CD74}" srcId="{17705F3F-5815-46B6-B5CB-0CE7F71A28E8}" destId="{05310077-1AA3-4142-85FB-B83B1E2E6EE8}" srcOrd="3" destOrd="0" parTransId="{6FACED4B-505A-4535-9C40-71975C70BDC7}" sibTransId="{5C6BCF2C-215C-44AB-9956-3EC766E8BCE8}"/>
    <dgm:cxn modelId="{C1B6AA8E-E81B-40B4-80C0-C8BC984D7DC5}" srcId="{F6E08A69-9345-484E-B681-277A6C8470EA}" destId="{6AED01B3-F9C1-4731-BB1F-1E6D47D5D33B}" srcOrd="0" destOrd="0" parTransId="{7844E8DA-5711-44F2-A9A3-BEDDC005C52D}" sibTransId="{0DC5E60E-EE1C-4DEC-983B-0A2841BEDB36}"/>
    <dgm:cxn modelId="{CA6745B4-EAC3-468D-9B64-BBD11D4843EF}" type="presOf" srcId="{6AED01B3-F9C1-4731-BB1F-1E6D47D5D33B}" destId="{7699A702-C1B8-4983-B933-9B3CDC69A619}" srcOrd="0" destOrd="1" presId="urn:microsoft.com/office/officeart/2005/8/layout/hList6"/>
    <dgm:cxn modelId="{DB8B8938-C9B1-4545-8B79-EF5678DCA027}" srcId="{17705F3F-5815-46B6-B5CB-0CE7F71A28E8}" destId="{DCE4FE33-5612-4CC2-9081-07C154916CCA}" srcOrd="4" destOrd="0" parTransId="{F36A4277-BFFF-4273-BF38-7CDEC0411C1B}" sibTransId="{D497B242-5710-455D-A0FB-BE041D3804FA}"/>
    <dgm:cxn modelId="{A1717E90-2597-4963-AACC-A681E3480DC6}" type="presOf" srcId="{DCE4FE33-5612-4CC2-9081-07C154916CCA}" destId="{33DDB3F2-BDE3-49C3-B14E-67F6AAB933ED}" srcOrd="0" destOrd="5" presId="urn:microsoft.com/office/officeart/2005/8/layout/hList6"/>
    <dgm:cxn modelId="{767165CA-AEF2-451D-8D7D-097E0757F688}" srcId="{3BED97D2-EDDE-4E92-8FC9-FA563BA7378F}" destId="{BF616D4D-2C10-4CFB-94E8-289EB092E56E}" srcOrd="1" destOrd="0" parTransId="{5FF53CC0-3EDD-44A5-AB67-BCDCFC9029DC}" sibTransId="{C8D53214-DF29-47F4-A5D4-CBA32C5BF4AA}"/>
    <dgm:cxn modelId="{90AC1C15-8B93-47A6-BCCA-05E2DAD77C32}" srcId="{67E8C993-D0FF-4676-AEBA-F4600B37CFEC}" destId="{3BED97D2-EDDE-4E92-8FC9-FA563BA7378F}" srcOrd="1" destOrd="0" parTransId="{ED7FBD1E-976F-4D82-85BB-B4DD5A9E2EC6}" sibTransId="{1AC62762-FCB2-4C99-876C-E64AEC84885F}"/>
    <dgm:cxn modelId="{FDF79831-4217-4A71-BF9E-4BB419CE14D7}" type="presParOf" srcId="{D126508E-7112-4E56-87B6-4C905F04D2D9}" destId="{33DDB3F2-BDE3-49C3-B14E-67F6AAB933ED}" srcOrd="0" destOrd="0" presId="urn:microsoft.com/office/officeart/2005/8/layout/hList6"/>
    <dgm:cxn modelId="{21D08A11-0CF7-4CEC-96EA-4412B45AC330}" type="presParOf" srcId="{D126508E-7112-4E56-87B6-4C905F04D2D9}" destId="{77532979-5FC1-43F1-8D8B-A41B2A6BA343}" srcOrd="1" destOrd="0" presId="urn:microsoft.com/office/officeart/2005/8/layout/hList6"/>
    <dgm:cxn modelId="{2B8D7C43-D2FC-4EEC-BA22-B06C429381B7}" type="presParOf" srcId="{D126508E-7112-4E56-87B6-4C905F04D2D9}" destId="{B2015ED4-64C2-4C7C-B182-47F475A87CFD}" srcOrd="2" destOrd="0" presId="urn:microsoft.com/office/officeart/2005/8/layout/hList6"/>
    <dgm:cxn modelId="{7B3C0CA8-7636-4550-A3FA-2A8C93BA7524}" type="presParOf" srcId="{D126508E-7112-4E56-87B6-4C905F04D2D9}" destId="{06829481-C254-42FB-BC30-E77EE443764E}" srcOrd="3" destOrd="0" presId="urn:microsoft.com/office/officeart/2005/8/layout/hList6"/>
    <dgm:cxn modelId="{76846A37-A411-4DD5-B740-C76FAE66ED83}" type="presParOf" srcId="{D126508E-7112-4E56-87B6-4C905F04D2D9}" destId="{E0175173-EB68-4E07-B478-80DCA91AAD28}" srcOrd="4" destOrd="0" presId="urn:microsoft.com/office/officeart/2005/8/layout/hList6"/>
    <dgm:cxn modelId="{81C7E435-80B6-409B-A34E-656FA8FEA61D}" type="presParOf" srcId="{D126508E-7112-4E56-87B6-4C905F04D2D9}" destId="{83F0FBE9-A986-4963-B444-30C4B3002375}" srcOrd="5" destOrd="0" presId="urn:microsoft.com/office/officeart/2005/8/layout/hList6"/>
    <dgm:cxn modelId="{8BAB2F17-82F9-43C7-AA61-6057D7EB24DE}" type="presParOf" srcId="{D126508E-7112-4E56-87B6-4C905F04D2D9}" destId="{5C4F32E5-87D8-41DF-94FA-D6506DF3241C}" srcOrd="6" destOrd="0" presId="urn:microsoft.com/office/officeart/2005/8/layout/hList6"/>
    <dgm:cxn modelId="{5A3EDC34-48E1-4BF6-A313-B7018A4E18FF}" type="presParOf" srcId="{D126508E-7112-4E56-87B6-4C905F04D2D9}" destId="{F62D0FCF-A67D-4771-BB26-44D7EF20675F}" srcOrd="7" destOrd="0" presId="urn:microsoft.com/office/officeart/2005/8/layout/hList6"/>
    <dgm:cxn modelId="{F0B24B28-EF10-41D8-ACB6-A1E7EAE4A858}" type="presParOf" srcId="{D126508E-7112-4E56-87B6-4C905F04D2D9}" destId="{7699A702-C1B8-4983-B933-9B3CDC69A619}" srcOrd="8" destOrd="0" presId="urn:microsoft.com/office/officeart/2005/8/layout/hList6"/>
    <dgm:cxn modelId="{53954A06-2133-4EA7-8033-500DFA157EF5}" type="presParOf" srcId="{D126508E-7112-4E56-87B6-4C905F04D2D9}" destId="{E36D790D-8BAE-47F6-BA25-73192D01397C}" srcOrd="9" destOrd="0" presId="urn:microsoft.com/office/officeart/2005/8/layout/hList6"/>
    <dgm:cxn modelId="{83F1D4AC-4779-4A07-8E22-58262D4FC3C8}" type="presParOf" srcId="{D126508E-7112-4E56-87B6-4C905F04D2D9}" destId="{D4996C56-AA99-47BA-B08D-87DDD6F3760B}" srcOrd="10" destOrd="0" presId="urn:microsoft.com/office/officeart/2005/8/layout/hList6"/>
    <dgm:cxn modelId="{6E89D31D-5BF9-40DE-99AC-2097C9CAFAE8}" type="presParOf" srcId="{D126508E-7112-4E56-87B6-4C905F04D2D9}" destId="{4738C59D-B4A4-42ED-8B7B-1F8C9B84EF9A}" srcOrd="11" destOrd="0" presId="urn:microsoft.com/office/officeart/2005/8/layout/hList6"/>
    <dgm:cxn modelId="{4D350AF1-CFB6-4A73-880C-182483ADE712}" type="presParOf" srcId="{D126508E-7112-4E56-87B6-4C905F04D2D9}" destId="{52EF8F2F-2FB5-4674-99F5-A9130AC0EAAA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11/11/2015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2D5D-2BD5-4539-80E3-8E842C597F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/>
              <a:t>Improve communication within and between faculty and support offices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Information flow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Improve coordination of response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Close the reporting loop</a:t>
            </a:r>
          </a:p>
          <a:p>
            <a:pPr lvl="1">
              <a:buClr>
                <a:srgbClr val="FFC000"/>
              </a:buClr>
            </a:pPr>
            <a:r>
              <a:rPr lang="en-US" dirty="0" smtClean="0"/>
              <a:t>What was done/what happened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76A1-1918-473C-93F7-2985958BE7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2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20" y="4059366"/>
            <a:ext cx="3354687" cy="17489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47135" y="912610"/>
            <a:ext cx="11656541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Introducing Student Retention and Support Services (SRSS)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M_004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-925" r="16247" b="32760"/>
          <a:stretch/>
        </p:blipFill>
        <p:spPr>
          <a:xfrm>
            <a:off x="5485082" y="1184745"/>
            <a:ext cx="1315211" cy="1326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9216" t="8107" r="6913" b="19417"/>
          <a:stretch/>
        </p:blipFill>
        <p:spPr>
          <a:xfrm>
            <a:off x="5333679" y="4781680"/>
            <a:ext cx="1643103" cy="1596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3720" b="41585"/>
          <a:stretch/>
        </p:blipFill>
        <p:spPr>
          <a:xfrm>
            <a:off x="2867428" y="262655"/>
            <a:ext cx="1206578" cy="1158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12502" t="12591" b="4573"/>
          <a:stretch/>
        </p:blipFill>
        <p:spPr>
          <a:xfrm>
            <a:off x="10546684" y="1916226"/>
            <a:ext cx="1189220" cy="1155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ight Arrow 20"/>
          <p:cNvSpPr/>
          <p:nvPr/>
        </p:nvSpPr>
        <p:spPr>
          <a:xfrm rot="5400000">
            <a:off x="5624284" y="3918984"/>
            <a:ext cx="921251" cy="4529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6243" y="2508362"/>
            <a:ext cx="2020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Concurrent </a:t>
            </a:r>
          </a:p>
          <a:p>
            <a:pPr algn="ctr"/>
            <a:r>
              <a:rPr lang="en-US" sz="2400" dirty="0"/>
              <a:t>Enrollment, 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8155" y="1317763"/>
            <a:ext cx="1253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Refresh </a:t>
            </a:r>
          </a:p>
          <a:p>
            <a:pPr algn="ctr"/>
            <a:r>
              <a:rPr lang="en-US" sz="2400" dirty="0"/>
              <a:t>Skills, 49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9925" y="1334420"/>
            <a:ext cx="1576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Life-long </a:t>
            </a:r>
          </a:p>
          <a:p>
            <a:pPr algn="ctr"/>
            <a:r>
              <a:rPr lang="en-US" sz="2400" dirty="0"/>
              <a:t>Learner, 81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94684" y="3174561"/>
            <a:ext cx="1693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Mid-adult </a:t>
            </a:r>
          </a:p>
          <a:p>
            <a:pPr algn="ctr"/>
            <a:r>
              <a:rPr lang="en-US" sz="2400" dirty="0"/>
              <a:t>Re-entry, 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0702" y="2638613"/>
            <a:ext cx="1917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Just</a:t>
            </a:r>
          </a:p>
          <a:p>
            <a:pPr algn="ctr"/>
            <a:r>
              <a:rPr lang="en-US" sz="2400" dirty="0"/>
              <a:t>graduated, 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99567" y="54652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://www.stewarthopkins.com/data/photos/138_1romac_wel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17" y="4489559"/>
            <a:ext cx="1723120" cy="1581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yulocal.com/wp-content/uploads/2013/11/CallingTransferStude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41" y="4444162"/>
            <a:ext cx="1676606" cy="1567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cci.edu/Images/InteriorPage/Photos/HomeSchoolers/SeanHomeSchoo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-526" r="5094" b="20457"/>
          <a:stretch/>
        </p:blipFill>
        <p:spPr bwMode="auto">
          <a:xfrm>
            <a:off x="590434" y="970059"/>
            <a:ext cx="1361136" cy="1259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1.squarespace.com/static/5452671ce4b01a272afd6993/5463d480e4b0ba862c2a71df/5463d481e4b0ba862c2a7281/1415828673986/Wendy+Lyd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35" y="158937"/>
            <a:ext cx="1337986" cy="1158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567590" y="6071476"/>
            <a:ext cx="147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Certificate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43744" y="6367810"/>
            <a:ext cx="108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Degree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6703" y="6012420"/>
            <a:ext cx="119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Transfer</a:t>
            </a:r>
          </a:p>
        </p:txBody>
      </p:sp>
      <p:sp>
        <p:nvSpPr>
          <p:cNvPr id="26" name="Right Arrow 25"/>
          <p:cNvSpPr/>
          <p:nvPr/>
        </p:nvSpPr>
        <p:spPr>
          <a:xfrm rot="1816402">
            <a:off x="6696447" y="3620747"/>
            <a:ext cx="999650" cy="417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8743459">
            <a:off x="4650877" y="3713771"/>
            <a:ext cx="999650" cy="4174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5" y="6474085"/>
            <a:ext cx="234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Dean Benford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90" y="5263893"/>
            <a:ext cx="1571110" cy="15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12" grpId="0"/>
      <p:bldP spid="13" grpId="0"/>
      <p:bldP spid="15" grpId="0"/>
      <p:bldP spid="16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57" y="2231"/>
            <a:ext cx="10515600" cy="910582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GOALS of STARFISH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98" y="2188090"/>
            <a:ext cx="11024286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Supports a “team approach” in student retention among instruction and </a:t>
            </a:r>
            <a:r>
              <a:rPr lang="en-US" dirty="0"/>
              <a:t>student </a:t>
            </a:r>
            <a:r>
              <a:rPr lang="en-US" dirty="0" smtClean="0"/>
              <a:t>services- </a:t>
            </a:r>
          </a:p>
          <a:p>
            <a:pPr marL="285750" indent="-285750"/>
            <a:r>
              <a:rPr lang="en-US" baseline="0" dirty="0" smtClean="0"/>
              <a:t>Successful course completion (C or higher)</a:t>
            </a:r>
          </a:p>
          <a:p>
            <a:pPr marL="285750" indent="-285750"/>
            <a:r>
              <a:rPr lang="en-US" dirty="0" smtClean="0"/>
              <a:t>Assess </a:t>
            </a:r>
            <a:r>
              <a:rPr lang="en-US" baseline="0" dirty="0" smtClean="0"/>
              <a:t>“TOUCH” we provide students to see if it makes a positive impact on retention and academic status</a:t>
            </a:r>
          </a:p>
          <a:p>
            <a:pPr marL="285750" indent="-285750"/>
            <a:r>
              <a:rPr lang="en-US" dirty="0" smtClean="0"/>
              <a:t>You will now know what happens when a referral is made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62" y="0"/>
            <a:ext cx="2014838" cy="20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M_00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35110" b="50000"/>
          <a:stretch/>
        </p:blipFill>
        <p:spPr>
          <a:xfrm>
            <a:off x="5058036" y="3004347"/>
            <a:ext cx="2144889" cy="209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6" t="2250" r="18698" b="19384"/>
          <a:stretch/>
        </p:blipFill>
        <p:spPr>
          <a:xfrm rot="5400000">
            <a:off x="6281126" y="951345"/>
            <a:ext cx="1376680" cy="1248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JEFFREY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28" y="2636207"/>
            <a:ext cx="1239414" cy="134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http://extras.mnginteractive.com/live/media/site571/2014/0215/20140215__eect0216lmcstats~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668" r="54508" b="58792"/>
          <a:stretch/>
        </p:blipFill>
        <p:spPr bwMode="auto">
          <a:xfrm>
            <a:off x="3213923" y="2797027"/>
            <a:ext cx="1269611" cy="1252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14265" y="4049892"/>
            <a:ext cx="106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Faculty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8383" y="2639760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A&amp;R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2381" y="2542683"/>
            <a:ext cx="134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Outreach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0890" y="4005106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7888" y="5280852"/>
            <a:ext cx="207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Outcomes?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380035"/>
            <a:ext cx="234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Dean Benford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90" y="5263893"/>
            <a:ext cx="1571110" cy="1571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8" y="887351"/>
            <a:ext cx="1397090" cy="1655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70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27" y="1"/>
            <a:ext cx="11551508" cy="10904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Intrusive Contacts Weeks 3, 8, &amp; 13</a:t>
            </a:r>
            <a:endParaRPr lang="en-US" dirty="0"/>
          </a:p>
        </p:txBody>
      </p:sp>
      <p:pic>
        <p:nvPicPr>
          <p:cNvPr id="6" name="Picture 5" descr="SAM_00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35110" b="50000"/>
          <a:stretch/>
        </p:blipFill>
        <p:spPr>
          <a:xfrm>
            <a:off x="5411271" y="2942462"/>
            <a:ext cx="1897083" cy="209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SAM_008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6" t="10431" r="30872" b="42735"/>
          <a:stretch/>
        </p:blipFill>
        <p:spPr>
          <a:xfrm>
            <a:off x="7744860" y="4144402"/>
            <a:ext cx="1319627" cy="1368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SAM_003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6" r="29888" b="34726"/>
          <a:stretch/>
        </p:blipFill>
        <p:spPr>
          <a:xfrm>
            <a:off x="7499261" y="1861524"/>
            <a:ext cx="1319639" cy="151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SAM_003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6" r="29888" b="34726"/>
          <a:stretch/>
        </p:blipFill>
        <p:spPr>
          <a:xfrm>
            <a:off x="5629288" y="5222435"/>
            <a:ext cx="1319639" cy="151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53126" y="6465671"/>
            <a:ext cx="234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Dean Benford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90" y="5263893"/>
            <a:ext cx="1571110" cy="1571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44" y="1241779"/>
            <a:ext cx="1245125" cy="1511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56" y="2091192"/>
            <a:ext cx="1317323" cy="1538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62" y="4317558"/>
            <a:ext cx="1291198" cy="1508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2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4589" y="68562"/>
            <a:ext cx="4310449" cy="1325563"/>
          </a:xfrm>
        </p:spPr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62" y="4843162"/>
            <a:ext cx="2014838" cy="201483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0173"/>
              </p:ext>
            </p:extLst>
          </p:nvPr>
        </p:nvGraphicFramePr>
        <p:xfrm>
          <a:off x="2130854" y="1556952"/>
          <a:ext cx="8127999" cy="2887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662139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Nov.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230-400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SS4- 412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Nov.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230-400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SS4-412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Nov.</a:t>
                      </a:r>
                      <a:r>
                        <a:rPr lang="en-US" baseline="0" dirty="0" smtClean="0"/>
                        <a:t>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1130-100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Brentwood-</a:t>
                      </a:r>
                      <a:r>
                        <a:rPr lang="en-US" baseline="0" dirty="0" smtClean="0"/>
                        <a:t> Room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r>
                        <a:rPr lang="en-US" baseline="0" dirty="0" smtClean="0"/>
                        <a:t> Dec.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100-300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SS4-412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Dec.</a:t>
                      </a:r>
                      <a:r>
                        <a:rPr lang="en-US" baseline="0" dirty="0" smtClean="0"/>
                        <a:t>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230-400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SS4-412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Dec.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230-400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SS4-412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15740"/>
              </p:ext>
            </p:extLst>
          </p:nvPr>
        </p:nvGraphicFramePr>
        <p:xfrm>
          <a:off x="838200" y="288324"/>
          <a:ext cx="10515600" cy="5888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0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137426"/>
            <a:ext cx="9601200" cy="7461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FROM THE BEGINNING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8413" y="2882900"/>
            <a:ext cx="1820862" cy="2652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891583"/>
              </p:ext>
            </p:extLst>
          </p:nvPr>
        </p:nvGraphicFramePr>
        <p:xfrm>
          <a:off x="477794" y="1792288"/>
          <a:ext cx="11714206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2676525" y="1396314"/>
            <a:ext cx="428625" cy="10300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1053763" y="1396313"/>
            <a:ext cx="428625" cy="1030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560173" y="6488668"/>
            <a:ext cx="11631827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We lose students in this process:   Target students missing steps and Target undeclared/undecided </a:t>
            </a:r>
            <a:r>
              <a:rPr lang="en-US" altLang="en-US" sz="1800" dirty="0" smtClean="0"/>
              <a:t>students</a:t>
            </a:r>
            <a:endParaRPr lang="en-US" altLang="en-US" sz="1800" dirty="0"/>
          </a:p>
        </p:txBody>
      </p:sp>
      <p:sp>
        <p:nvSpPr>
          <p:cNvPr id="9" name="Down Arrow 8"/>
          <p:cNvSpPr/>
          <p:nvPr/>
        </p:nvSpPr>
        <p:spPr>
          <a:xfrm>
            <a:off x="7706112" y="1396313"/>
            <a:ext cx="428625" cy="10300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who are undecided upon an active major or career goal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who are academically underprepared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who have been placed on Academic and/or Progress Probation and/or Dismissal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8427" cy="804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Students We Are Targeting to Engage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413190"/>
              </p:ext>
            </p:extLst>
          </p:nvPr>
        </p:nvGraphicFramePr>
        <p:xfrm>
          <a:off x="1747838" y="1690688"/>
          <a:ext cx="9996487" cy="465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1422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SPRING 2015</a:t>
            </a:r>
            <a:br>
              <a:rPr lang="en-US" b="1" dirty="0" smtClean="0"/>
            </a:br>
            <a:r>
              <a:rPr lang="en-US" b="1" dirty="0" smtClean="0"/>
              <a:t>1100 </a:t>
            </a:r>
            <a:r>
              <a:rPr lang="en-US" b="1" dirty="0"/>
              <a:t>Students In Academic </a:t>
            </a:r>
            <a:r>
              <a:rPr lang="en-US" b="1" dirty="0" smtClean="0"/>
              <a:t>Distress @ LMC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715963" y="2371725"/>
            <a:ext cx="3460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Probation I students are </a:t>
            </a:r>
            <a:r>
              <a:rPr lang="en-US" altLang="en-US" b="1" u="sng" dirty="0"/>
              <a:t>not</a:t>
            </a:r>
            <a:r>
              <a:rPr lang="en-US" altLang="en-US" dirty="0"/>
              <a:t> currently “touched</a:t>
            </a:r>
            <a:r>
              <a:rPr lang="en-US" altLang="en-US" dirty="0" smtClean="0"/>
              <a:t>” aside from email </a:t>
            </a:r>
            <a:r>
              <a:rPr lang="en-US" altLang="en-US" b="1" dirty="0" smtClean="0">
                <a:solidFill>
                  <a:schemeClr val="accent2"/>
                </a:solidFill>
              </a:rPr>
              <a:t>(ISSUE)</a:t>
            </a:r>
          </a:p>
          <a:p>
            <a:pPr marL="0" indent="0"/>
            <a:endParaRPr lang="en-US" altLang="en-US" b="1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Probation II students are contacted via email to participate in workshop and take additional </a:t>
            </a:r>
            <a:r>
              <a:rPr lang="en-US" altLang="en-US" dirty="0" smtClean="0"/>
              <a:t>steps</a:t>
            </a:r>
          </a:p>
          <a:p>
            <a:pPr marL="0" indent="0"/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Dismissed students are contacted via email to participate in workshop and take additional steps</a:t>
            </a:r>
          </a:p>
        </p:txBody>
      </p:sp>
    </p:spTree>
    <p:extLst>
      <p:ext uri="{BB962C8B-B14F-4D97-AF65-F5344CB8AC3E}">
        <p14:creationId xmlns:p14="http://schemas.microsoft.com/office/powerpoint/2010/main" val="21838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359243"/>
            <a:ext cx="11065476" cy="5198076"/>
          </a:xfrm>
        </p:spPr>
        <p:txBody>
          <a:bodyPr/>
          <a:lstStyle/>
          <a:p>
            <a:r>
              <a:rPr lang="en-US" dirty="0" smtClean="0"/>
              <a:t>All Students in academic distress receive a letter regarding their status from our office</a:t>
            </a:r>
          </a:p>
          <a:p>
            <a:pPr lvl="0"/>
            <a:r>
              <a:rPr lang="en-US" dirty="0" smtClean="0"/>
              <a:t>Probation and Reinstatement Workshops</a:t>
            </a:r>
          </a:p>
          <a:p>
            <a:pPr lvl="0"/>
            <a:r>
              <a:rPr lang="en-US" dirty="0" smtClean="0"/>
              <a:t>One on One Counseling</a:t>
            </a:r>
          </a:p>
          <a:p>
            <a:pPr lvl="0"/>
            <a:r>
              <a:rPr lang="en-US" dirty="0" smtClean="0"/>
              <a:t>Unit limitation and/or course recommendation forms</a:t>
            </a:r>
          </a:p>
          <a:p>
            <a:pPr lvl="0"/>
            <a:r>
              <a:rPr lang="en-US" dirty="0" smtClean="0"/>
              <a:t>Time Management and other workshops</a:t>
            </a:r>
          </a:p>
          <a:p>
            <a:r>
              <a:rPr lang="en-US" dirty="0" smtClean="0"/>
              <a:t>Required Mid Semester Progress Reports</a:t>
            </a:r>
          </a:p>
          <a:p>
            <a:r>
              <a:rPr lang="en-US" dirty="0" smtClean="0"/>
              <a:t>Intrusive case management services- STARFISH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75655"/>
            <a:ext cx="11197281" cy="9446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Activities We Have For Students in Academic Distress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97" y="592438"/>
            <a:ext cx="4185508" cy="4185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227" y="1188265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STARFISH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578" y="4048126"/>
            <a:ext cx="9144000" cy="993431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F.L.A.G.S.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Fostering* Learning*Achievement*and Graduation* Success*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25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/>
              <a:t>Los </a:t>
            </a:r>
            <a:r>
              <a:rPr lang="en-US" sz="3200" dirty="0" err="1"/>
              <a:t>Medanos</a:t>
            </a:r>
            <a:r>
              <a:rPr lang="en-US" sz="3200" dirty="0"/>
              <a:t> College is </a:t>
            </a:r>
            <a:r>
              <a:rPr lang="en-US" sz="3200" dirty="0" smtClean="0"/>
              <a:t>1 </a:t>
            </a:r>
            <a:r>
              <a:rPr lang="en-US" sz="3200" dirty="0"/>
              <a:t>of </a:t>
            </a:r>
            <a:r>
              <a:rPr lang="en-US" sz="3200" dirty="0" smtClean="0"/>
              <a:t>9 </a:t>
            </a:r>
            <a:r>
              <a:rPr lang="en-US" sz="3200" dirty="0"/>
              <a:t>community colleges in California to pilot the </a:t>
            </a:r>
            <a:r>
              <a:rPr lang="en-US" sz="3200" b="1" dirty="0"/>
              <a:t>Starfish Early Alert System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lvl="0" indent="0">
              <a:buNone/>
            </a:pPr>
            <a:endParaRPr lang="en-US" sz="3200" dirty="0"/>
          </a:p>
          <a:p>
            <a:pPr marL="0" lvl="0" indent="0">
              <a:buNone/>
            </a:pPr>
            <a:r>
              <a:rPr lang="en-US" sz="3200" dirty="0" smtClean="0"/>
              <a:t>Implementation </a:t>
            </a:r>
            <a:r>
              <a:rPr lang="en-US" sz="3200" dirty="0"/>
              <a:t>of this software will assist students </a:t>
            </a:r>
            <a:r>
              <a:rPr lang="en-US" sz="3200" dirty="0" smtClean="0"/>
              <a:t>while </a:t>
            </a:r>
            <a:r>
              <a:rPr lang="en-US" sz="3200" dirty="0"/>
              <a:t>offering opportunities for instruction and student services to effectively work together in identifying and assisting students who are at risk.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1517693"/>
          </a:xfrm>
        </p:spPr>
        <p:txBody>
          <a:bodyPr/>
          <a:lstStyle/>
          <a:p>
            <a:pPr algn="ctr"/>
            <a:r>
              <a:rPr lang="en-US" dirty="0" smtClean="0"/>
              <a:t>COMING SPRING 2016</a:t>
            </a:r>
            <a:br>
              <a:rPr lang="en-US" dirty="0" smtClean="0"/>
            </a:br>
            <a:r>
              <a:rPr lang="en-US" dirty="0" smtClean="0"/>
              <a:t>STARFISH EARLY ALERT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90" y="5263893"/>
            <a:ext cx="1571110" cy="15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3038"/>
            <a:ext cx="10515600" cy="5863925"/>
          </a:xfrm>
        </p:spPr>
        <p:txBody>
          <a:bodyPr/>
          <a:lstStyle/>
          <a:p>
            <a:r>
              <a:rPr lang="en-US" dirty="0" smtClean="0"/>
              <a:t>Can you predict students’ final course grades based on their early performance in your course(s)?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so, how early are you able to make an accurate prediction?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618</Words>
  <Application>Microsoft Office PowerPoint</Application>
  <PresentationFormat>Widescreen</PresentationFormat>
  <Paragraphs>137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Century Gothic</vt:lpstr>
      <vt:lpstr>Garamond</vt:lpstr>
      <vt:lpstr>Times New Roman</vt:lpstr>
      <vt:lpstr>Wingdings</vt:lpstr>
      <vt:lpstr>Presentation level design</vt:lpstr>
      <vt:lpstr>Introducing Student Retention and Support Services (SRSS)</vt:lpstr>
      <vt:lpstr>PowerPoint Presentation</vt:lpstr>
      <vt:lpstr>SERVICES FROM THE BEGINNING</vt:lpstr>
      <vt:lpstr>Students We Are Targeting to Engage With</vt:lpstr>
      <vt:lpstr>SPRING 2015 1100 Students In Academic Distress @ LMC </vt:lpstr>
      <vt:lpstr>Activities We Have For Students in Academic Distress</vt:lpstr>
      <vt:lpstr>STARFISH</vt:lpstr>
      <vt:lpstr>COMING SPRING 2016 STARFISH EARLY ALERT SYSTEM</vt:lpstr>
      <vt:lpstr>PowerPoint Presentation</vt:lpstr>
      <vt:lpstr>PowerPoint Presentation</vt:lpstr>
      <vt:lpstr>GOALS of STARFISH</vt:lpstr>
      <vt:lpstr>PowerPoint Presentation</vt:lpstr>
      <vt:lpstr>Dynamic Intrusive Contacts Weeks 3, 8, &amp; 13</vt:lpstr>
      <vt:lpstr>OPPORTUNITY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2015-09-10T22:54:27Z</dcterms:created>
  <dcterms:modified xsi:type="dcterms:W3CDTF">2015-11-11T17:17:50Z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