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3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6FE54-7AE8-4E30-A8F9-DA6057E33B0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osmedanos.edu/tag/techplan20-25.asp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7E23-7548-47A6-8CA3-C5FA598B3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LMC Technology Plan Process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B6A1A-1703-476E-A732-D06B23F78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College Assembly Update April 12, 2021</a:t>
            </a:r>
          </a:p>
        </p:txBody>
      </p:sp>
    </p:spTree>
    <p:extLst>
      <p:ext uri="{BB962C8B-B14F-4D97-AF65-F5344CB8AC3E}">
        <p14:creationId xmlns:p14="http://schemas.microsoft.com/office/powerpoint/2010/main" val="87418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C6BD78-971D-489C-B412-B01140CC6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50778"/>
            <a:ext cx="7315200" cy="35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692CFE-5984-42F1-9E6F-CF17A7900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37748"/>
            <a:ext cx="7315200" cy="33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454-2362-4F5A-B555-7CDA1B6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Technology Plan </a:t>
            </a:r>
            <a:br>
              <a:rPr lang="en-US"/>
            </a:br>
            <a:r>
              <a:rPr lang="en-US"/>
              <a:t>Mission and Planning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FC2B7-1031-4D8E-9D69-AD03356F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Technology Plan Mission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dirty="0"/>
              <a:t>Technology is a primary focus in enhancing the educational experience, administrative processes, and communication strategies. To support the further the integration of technology across the college, Los </a:t>
            </a:r>
            <a:r>
              <a:rPr lang="en-US" sz="1600" dirty="0" err="1"/>
              <a:t>Medanos</a:t>
            </a:r>
            <a:r>
              <a:rPr lang="en-US" sz="1600" dirty="0"/>
              <a:t> will focus on upgrading the technology infrastructure to implement cutting-edge innovations and instructional methods to support our students.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Draft Principles: Technology Planning and Implementation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Los </a:t>
            </a:r>
            <a:r>
              <a:rPr lang="en-US" sz="1600" dirty="0" err="1"/>
              <a:t>Medanos</a:t>
            </a:r>
            <a:r>
              <a:rPr lang="en-US" sz="1600" dirty="0"/>
              <a:t> College will utilize a cycle of continuous planning, implementation, and evaluation to develop, communicate, and achieve technology goals.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Use fiscal resources responsibly to meet the technology needs of the College.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Continually identify, evaluate, and implement emerging technologies to support and achieve the goals of the College.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Technology planning and implementation will be integrated in the Program Review (PR) and Resource Allocation Process (RAP).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Continue to develop clear and consistent policies and procedures to communicate and achieve technology goals.</a:t>
            </a:r>
          </a:p>
        </p:txBody>
      </p:sp>
    </p:spTree>
    <p:extLst>
      <p:ext uri="{BB962C8B-B14F-4D97-AF65-F5344CB8AC3E}">
        <p14:creationId xmlns:p14="http://schemas.microsoft.com/office/powerpoint/2010/main" val="330766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Student Needs &amp; Equity: Deploy technology to address student needs and improve equitable access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Ensure equity and inclusivity are incorporated in the implementation of technology for students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Provide seamless and integrated student services that support online learning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Provide a dedicated student IT help desk, with in-person and virtual help options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Use technology to improve student support tools such as orientation, self-check material, and resource access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Utilize technology to improve student access and success by increasing flexibility, collaboration, and available resources in a streamlined solution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a refined printing solution for students</a:t>
            </a:r>
          </a:p>
        </p:txBody>
      </p:sp>
    </p:spTree>
    <p:extLst>
      <p:ext uri="{BB962C8B-B14F-4D97-AF65-F5344CB8AC3E}">
        <p14:creationId xmlns:p14="http://schemas.microsoft.com/office/powerpoint/2010/main" val="345324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b="1" dirty="0"/>
              <a:t>IT Infrastructure &amp; Support: Implement ongoing improvements to IT infrastructure and support services in a sustainable method</a:t>
            </a:r>
            <a:endParaRPr lang="en-US" dirty="0"/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Develop and implement a Total Cost of Ownership (TCO) process for all technology investments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 a Technology refresh plan that identifies ongoing investments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Develop and maintain a system for standards and records for technology-related hardware and software used across the college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 a centralized and accessible knowledgebase of college technology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Develop and improve college information and technology infrastructure to provide secure, efficient, and recoverable computing systems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 improvements to the IT Service Desk to support the growing needs of the college community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Improve and expand Wi-Fi access to support the growing number of devices accessing the college network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Improve support for specialized software and hardware across the college's instructional, student support, and operational departments</a:t>
            </a:r>
          </a:p>
        </p:txBody>
      </p:sp>
    </p:spTree>
    <p:extLst>
      <p:ext uri="{BB962C8B-B14F-4D97-AF65-F5344CB8AC3E}">
        <p14:creationId xmlns:p14="http://schemas.microsoft.com/office/powerpoint/2010/main" val="331932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b="1" dirty="0"/>
              <a:t>Instructional Support &amp; Resources: Develop and implement instructional support and resources for technology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a centralized online academy to improve instructor training, resources, and student online GE completion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technology infrastructure to provide scalable and sustainable access to technology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integrated approach to streamline software, licensing, and support resources across the entire college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a technology review process for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104999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US" b="1" dirty="0"/>
              <a:t>Technology Training &amp; Professional Development: Improve professional development for technology implementation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 centralized training portal for faculty, classified professionals, managers, and for IT professionals to improve the implementation of new technology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training and support for technology tools of students, faculty, classified professionals, managers, and for IT professionals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Continue to implement training for technology to enhance Instructional delivery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methods and frequency of technology training</a:t>
            </a:r>
          </a:p>
        </p:txBody>
      </p:sp>
    </p:spTree>
    <p:extLst>
      <p:ext uri="{BB962C8B-B14F-4D97-AF65-F5344CB8AC3E}">
        <p14:creationId xmlns:p14="http://schemas.microsoft.com/office/powerpoint/2010/main" val="114931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b="1" dirty="0"/>
              <a:t>Digital Communications: Develop and improve the digital communication infrastructure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and maintain college website as a communication tool and information resource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unified communication infrastructure utilizing existing and emerging technologies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Implement an improved communication infrastructure across media channels and emerging technologies to enhance time-sensitive communication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Enhance Technology Infrastructure to support Institutional Safety and Emergency Management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77686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97D82-8F21-4AC0-989D-08E0F17B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08B47-9EA6-4951-9572-AB028F31D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Technology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F89-013E-4BF9-9F59-7EC88B02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Plans are aging</a:t>
            </a:r>
          </a:p>
          <a:p>
            <a:pPr lvl="1"/>
            <a:r>
              <a:rPr lang="en-US" dirty="0"/>
              <a:t>CCCCD District-Wide Strategic Infrastructure/Telecommunication Plan, 2009</a:t>
            </a:r>
          </a:p>
          <a:p>
            <a:pPr lvl="1"/>
            <a:r>
              <a:rPr lang="en-US" dirty="0"/>
              <a:t>Draft LMC Technology Plan, 2014-19 (</a:t>
            </a:r>
            <a:r>
              <a:rPr lang="en-US" i="1" dirty="0"/>
              <a:t>not officially adopted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New Education Master Plan adopted and calls for a Tech Plan</a:t>
            </a:r>
          </a:p>
          <a:p>
            <a:r>
              <a:rPr lang="en-US" dirty="0"/>
              <a:t>Accreditation – We are addressing the standard with a Tech Plan</a:t>
            </a:r>
          </a:p>
          <a:p>
            <a:r>
              <a:rPr lang="en-US" dirty="0"/>
              <a:t>COVID-19 demonstrated importance of the informed use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9560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 2025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4302C-7C57-4610-B80A-0A9B37F18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a similar process to the EMP</a:t>
            </a:r>
          </a:p>
          <a:p>
            <a:r>
              <a:rPr lang="en-US" dirty="0"/>
              <a:t>Started with TAG, then created a Tech Plan Core Group</a:t>
            </a:r>
          </a:p>
          <a:p>
            <a:r>
              <a:rPr lang="en-US" dirty="0"/>
              <a:t>Built a website </a:t>
            </a:r>
            <a:r>
              <a:rPr lang="en-US" sz="1600" dirty="0">
                <a:hlinkClick r:id="rId2"/>
              </a:rPr>
              <a:t>https://www.losmedanos.edu/tag/techplan20-25.aspx</a:t>
            </a:r>
            <a:r>
              <a:rPr lang="en-US" sz="1600" dirty="0"/>
              <a:t> </a:t>
            </a:r>
          </a:p>
          <a:p>
            <a:r>
              <a:rPr lang="en-US" dirty="0"/>
              <a:t>Developed </a:t>
            </a:r>
          </a:p>
          <a:p>
            <a:pPr lvl="1"/>
            <a:r>
              <a:rPr lang="en-US" dirty="0"/>
              <a:t>Members and Role</a:t>
            </a:r>
          </a:p>
          <a:p>
            <a:pPr lvl="1"/>
            <a:r>
              <a:rPr lang="en-US" dirty="0"/>
              <a:t>Communication Plan</a:t>
            </a:r>
          </a:p>
          <a:p>
            <a:pPr lvl="1"/>
            <a:r>
              <a:rPr lang="en-US" dirty="0"/>
              <a:t>Timeline and Tasks</a:t>
            </a:r>
          </a:p>
          <a:p>
            <a:pPr lvl="1"/>
            <a:r>
              <a:rPr lang="en-US" dirty="0"/>
              <a:t>Library of Key Documents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51D596-7E55-4081-B600-547ABB938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38" y="2006209"/>
            <a:ext cx="3475037" cy="28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 2025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F89-013E-4BF9-9F59-7EC88B02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Started with…</a:t>
            </a:r>
          </a:p>
          <a:p>
            <a:r>
              <a:rPr lang="en-US" dirty="0"/>
              <a:t>Identified a list of documents important for the LMC Technology Plan</a:t>
            </a:r>
          </a:p>
          <a:p>
            <a:pPr lvl="1"/>
            <a:r>
              <a:rPr lang="en-US" dirty="0"/>
              <a:t>Review EMP Goals/Objectives and implications related to Technology Plan</a:t>
            </a:r>
          </a:p>
          <a:p>
            <a:pPr lvl="1"/>
            <a:r>
              <a:rPr lang="en-US" dirty="0"/>
              <a:t>Review old draft Tech Plan goals</a:t>
            </a:r>
          </a:p>
          <a:p>
            <a:pPr lvl="1"/>
            <a:r>
              <a:rPr lang="en-US" dirty="0"/>
              <a:t>Review DE Strategic Plan</a:t>
            </a:r>
          </a:p>
          <a:p>
            <a:pPr lvl="1"/>
            <a:r>
              <a:rPr lang="en-US" dirty="0"/>
              <a:t>Review Current IT works/projects</a:t>
            </a:r>
          </a:p>
          <a:p>
            <a:pPr lvl="1"/>
            <a:r>
              <a:rPr lang="en-US" dirty="0"/>
              <a:t>Reviewed CCCCO Initiatives</a:t>
            </a:r>
          </a:p>
          <a:p>
            <a:endParaRPr lang="en-US" dirty="0"/>
          </a:p>
          <a:p>
            <a:r>
              <a:rPr lang="en-US" dirty="0"/>
              <a:t>Reviewed each document and identified relevant goals, topic areas, projects,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309774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 2025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F89-013E-4BF9-9F59-7EC88B02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Then…</a:t>
            </a:r>
          </a:p>
          <a:p>
            <a:r>
              <a:rPr lang="en-US" dirty="0"/>
              <a:t>Used online mind map of all the goals, topic areas, projects, and initiatives to facilitate an easier review and discussion</a:t>
            </a:r>
          </a:p>
          <a:p>
            <a:endParaRPr lang="en-US" dirty="0"/>
          </a:p>
          <a:p>
            <a:r>
              <a:rPr lang="en-US" dirty="0"/>
              <a:t>All the information was then organized into major themes</a:t>
            </a:r>
          </a:p>
          <a:p>
            <a:pPr lvl="1"/>
            <a:r>
              <a:rPr lang="en-US" dirty="0"/>
              <a:t>Hosted a theme conversation using an online whiteboard</a:t>
            </a:r>
          </a:p>
          <a:p>
            <a:pPr lvl="1"/>
            <a:r>
              <a:rPr lang="en-US" dirty="0"/>
              <a:t>The themes were reviewed, validated, and missing ideas were discussed and added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simple one-pager was developed that grew into the Draft Goals and Objectives</a:t>
            </a:r>
          </a:p>
          <a:p>
            <a:r>
              <a:rPr lang="en-US" dirty="0"/>
              <a:t>Goals and Objectives sent to committees with online tool for feedback </a:t>
            </a:r>
          </a:p>
        </p:txBody>
      </p:sp>
    </p:spTree>
    <p:extLst>
      <p:ext uri="{BB962C8B-B14F-4D97-AF65-F5344CB8AC3E}">
        <p14:creationId xmlns:p14="http://schemas.microsoft.com/office/powerpoint/2010/main" val="38583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76608-A0B4-4974-A849-C100F57C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68738" y="1763115"/>
            <a:ext cx="7315200" cy="33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Example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CB3894A-DD37-46AA-92F0-3B0923CE9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1" b="1664"/>
          <a:stretch/>
        </p:blipFill>
        <p:spPr>
          <a:xfrm>
            <a:off x="3868738" y="1176456"/>
            <a:ext cx="7315200" cy="44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9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DB5FB-95CB-4ED9-B1BB-9BD74B20E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53093"/>
            <a:ext cx="7315200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AD5752-F95D-4A8D-B0C2-A24A8F4A4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04470"/>
            <a:ext cx="7315200" cy="4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790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108</TotalTime>
  <Words>859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 2</vt:lpstr>
      <vt:lpstr>Frame</vt:lpstr>
      <vt:lpstr>LMC Technology Plan Process Update</vt:lpstr>
      <vt:lpstr>Why a new Technology Plan</vt:lpstr>
      <vt:lpstr>Technology Plan 2025 Process</vt:lpstr>
      <vt:lpstr>Technology Plan 2025 Process</vt:lpstr>
      <vt:lpstr>Technology Plan 2025 Process</vt:lpstr>
      <vt:lpstr>Mind Map Example</vt:lpstr>
      <vt:lpstr>Mind Map Example</vt:lpstr>
      <vt:lpstr>Mind Map Example</vt:lpstr>
      <vt:lpstr>Theme Example</vt:lpstr>
      <vt:lpstr>Theme Example</vt:lpstr>
      <vt:lpstr>Goals and Objectives Discussion</vt:lpstr>
      <vt:lpstr>Technology Plan  Mission and Planning Principles</vt:lpstr>
      <vt:lpstr>Theme/Goal 1 </vt:lpstr>
      <vt:lpstr>Theme/Goal 2</vt:lpstr>
      <vt:lpstr>Theme/Goal 3</vt:lpstr>
      <vt:lpstr>Theme/Goal 4</vt:lpstr>
      <vt:lpstr>Theme/Goal 5</vt:lpstr>
      <vt:lpstr>Feedback…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LMC Technology Plan</dc:title>
  <dc:creator>Montoya, Carlos</dc:creator>
  <cp:lastModifiedBy>Duldulao, Abigail</cp:lastModifiedBy>
  <cp:revision>19</cp:revision>
  <dcterms:created xsi:type="dcterms:W3CDTF">2021-03-27T22:20:06Z</dcterms:created>
  <dcterms:modified xsi:type="dcterms:W3CDTF">2022-04-15T17:12:15Z</dcterms:modified>
</cp:coreProperties>
</file>