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20"/>
  </p:notesMasterIdLst>
  <p:handoutMasterIdLst>
    <p:handoutMasterId r:id="rId21"/>
  </p:handoutMasterIdLst>
  <p:sldIdLst>
    <p:sldId id="256" r:id="rId5"/>
    <p:sldId id="257" r:id="rId6"/>
    <p:sldId id="266" r:id="rId7"/>
    <p:sldId id="270" r:id="rId8"/>
    <p:sldId id="281" r:id="rId9"/>
    <p:sldId id="274" r:id="rId10"/>
    <p:sldId id="271" r:id="rId11"/>
    <p:sldId id="272" r:id="rId12"/>
    <p:sldId id="275" r:id="rId13"/>
    <p:sldId id="273" r:id="rId14"/>
    <p:sldId id="277" r:id="rId15"/>
    <p:sldId id="278" r:id="rId16"/>
    <p:sldId id="279" r:id="rId17"/>
    <p:sldId id="280"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42D0B"/>
    <a:srgbClr val="7628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95D8A9-39BB-B888-160E-5B54EAAF7CE4}" v="416" dt="2024-03-27T17:27:47.153"/>
  </p1510:revLst>
</p1510:revInfo>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1678" autoAdjust="0"/>
  </p:normalViewPr>
  <p:slideViewPr>
    <p:cSldViewPr snapToGrid="0">
      <p:cViewPr varScale="1">
        <p:scale>
          <a:sx n="68" d="100"/>
          <a:sy n="68" d="100"/>
        </p:scale>
        <p:origin x="616" y="64"/>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805758-D2E5-47F1-BDC8-64F96AB837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9A4D7A7-60FE-4B51-8D3B-098FB2A1B3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866161-D383-45DC-9645-1D21647A8641}" type="datetimeFigureOut">
              <a:rPr lang="en-US" smtClean="0"/>
              <a:t>4/2/2024</a:t>
            </a:fld>
            <a:endParaRPr lang="en-US" dirty="0"/>
          </a:p>
        </p:txBody>
      </p:sp>
      <p:sp>
        <p:nvSpPr>
          <p:cNvPr id="4" name="Footer Placeholder 3">
            <a:extLst>
              <a:ext uri="{FF2B5EF4-FFF2-40B4-BE49-F238E27FC236}">
                <a16:creationId xmlns:a16="http://schemas.microsoft.com/office/drawing/2014/main" id="{0748030B-DA71-4B18-AA7C-F991BCB518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BD65FCA-070F-4A6D-A2E0-D5EBEAABC9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64D2B8-7AFA-4F86-9DF3-A6BBE4E238C1}" type="slidenum">
              <a:rPr lang="en-US" smtClean="0"/>
              <a:t>‹#›</a:t>
            </a:fld>
            <a:endParaRPr lang="en-US" dirty="0"/>
          </a:p>
        </p:txBody>
      </p:sp>
    </p:spTree>
    <p:extLst>
      <p:ext uri="{BB962C8B-B14F-4D97-AF65-F5344CB8AC3E}">
        <p14:creationId xmlns:p14="http://schemas.microsoft.com/office/powerpoint/2010/main" val="3690348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789D0-CA34-4934-A369-C3113E12A3EF}" type="datetimeFigureOut">
              <a:rPr lang="en-US" smtClean="0"/>
              <a:t>4/2/2024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79418-37EB-4378-AD22-89DBB000B0DA}" type="slidenum">
              <a:rPr lang="en-US" smtClean="0"/>
              <a:t>‹#›</a:t>
            </a:fld>
            <a:endParaRPr lang="en-US" dirty="0"/>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Notes to presenter: </a:t>
            </a:r>
          </a:p>
          <a:p>
            <a:r>
              <a:rPr lang="en-US" i="1" dirty="0"/>
              <a:t>What is your purpose for sharing this reflection</a:t>
            </a:r>
            <a:r>
              <a:rPr lang="en-US" i="1" baseline="0" dirty="0"/>
              <a:t>?</a:t>
            </a:r>
          </a:p>
          <a:p>
            <a:r>
              <a:rPr lang="en-US" i="1" baseline="0" dirty="0"/>
              <a:t>Is it at the end of a unit or project?  </a:t>
            </a:r>
          </a:p>
          <a:p>
            <a:r>
              <a:rPr lang="en-US" i="1" baseline="0" dirty="0"/>
              <a:t>Are you sharing this reflection, at the attainment of a learning goal you set for yourself?  </a:t>
            </a:r>
          </a:p>
          <a:p>
            <a:r>
              <a:rPr lang="en-US" i="1" baseline="0" dirty="0"/>
              <a:t>Is it at the end of a course?  </a:t>
            </a:r>
          </a:p>
          <a:p>
            <a:endParaRPr lang="en-US" baseline="0" dirty="0"/>
          </a:p>
          <a:p>
            <a:r>
              <a:rPr lang="en-US" baseline="0" dirty="0"/>
              <a:t>State your purpose for the reflection or even the purpose of the learning experience or learning goal.  Be clear and be specific in stating your purpose.</a:t>
            </a:r>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2</a:t>
            </a:fld>
            <a:endParaRPr lang="en-US" dirty="0"/>
          </a:p>
        </p:txBody>
      </p:sp>
    </p:spTree>
    <p:extLst>
      <p:ext uri="{BB962C8B-B14F-4D97-AF65-F5344CB8AC3E}">
        <p14:creationId xmlns:p14="http://schemas.microsoft.com/office/powerpoint/2010/main" val="3144734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11</a:t>
            </a:fld>
            <a:endParaRPr lang="en-US" dirty="0"/>
          </a:p>
        </p:txBody>
      </p:sp>
    </p:spTree>
    <p:extLst>
      <p:ext uri="{BB962C8B-B14F-4D97-AF65-F5344CB8AC3E}">
        <p14:creationId xmlns:p14="http://schemas.microsoft.com/office/powerpoint/2010/main" val="3705301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12</a:t>
            </a:fld>
            <a:endParaRPr lang="en-US" dirty="0"/>
          </a:p>
        </p:txBody>
      </p:sp>
    </p:spTree>
    <p:extLst>
      <p:ext uri="{BB962C8B-B14F-4D97-AF65-F5344CB8AC3E}">
        <p14:creationId xmlns:p14="http://schemas.microsoft.com/office/powerpoint/2010/main" val="2269717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13</a:t>
            </a:fld>
            <a:endParaRPr lang="en-US" dirty="0"/>
          </a:p>
        </p:txBody>
      </p:sp>
    </p:spTree>
    <p:extLst>
      <p:ext uri="{BB962C8B-B14F-4D97-AF65-F5344CB8AC3E}">
        <p14:creationId xmlns:p14="http://schemas.microsoft.com/office/powerpoint/2010/main" val="224042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14</a:t>
            </a:fld>
            <a:endParaRPr lang="en-US" dirty="0"/>
          </a:p>
        </p:txBody>
      </p:sp>
    </p:spTree>
    <p:extLst>
      <p:ext uri="{BB962C8B-B14F-4D97-AF65-F5344CB8AC3E}">
        <p14:creationId xmlns:p14="http://schemas.microsoft.com/office/powerpoint/2010/main" val="1035050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15</a:t>
            </a:fld>
            <a:endParaRPr lang="en-US" dirty="0"/>
          </a:p>
        </p:txBody>
      </p:sp>
    </p:spTree>
    <p:extLst>
      <p:ext uri="{BB962C8B-B14F-4D97-AF65-F5344CB8AC3E}">
        <p14:creationId xmlns:p14="http://schemas.microsoft.com/office/powerpoint/2010/main" val="4211729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3</a:t>
            </a:fld>
            <a:endParaRPr lang="en-US" dirty="0"/>
          </a:p>
        </p:txBody>
      </p:sp>
    </p:spTree>
    <p:extLst>
      <p:ext uri="{BB962C8B-B14F-4D97-AF65-F5344CB8AC3E}">
        <p14:creationId xmlns:p14="http://schemas.microsoft.com/office/powerpoint/2010/main" val="352591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4</a:t>
            </a:fld>
            <a:endParaRPr lang="en-US" dirty="0"/>
          </a:p>
        </p:txBody>
      </p:sp>
    </p:spTree>
    <p:extLst>
      <p:ext uri="{BB962C8B-B14F-4D97-AF65-F5344CB8AC3E}">
        <p14:creationId xmlns:p14="http://schemas.microsoft.com/office/powerpoint/2010/main" val="492240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5</a:t>
            </a:fld>
            <a:endParaRPr lang="en-US" dirty="0"/>
          </a:p>
        </p:txBody>
      </p:sp>
    </p:spTree>
    <p:extLst>
      <p:ext uri="{BB962C8B-B14F-4D97-AF65-F5344CB8AC3E}">
        <p14:creationId xmlns:p14="http://schemas.microsoft.com/office/powerpoint/2010/main" val="409660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Notes to presenter: </a:t>
            </a:r>
          </a:p>
          <a:p>
            <a:r>
              <a:rPr lang="en-US" i="1" dirty="0"/>
              <a:t>What is your purpose for sharing this reflection</a:t>
            </a:r>
            <a:r>
              <a:rPr lang="en-US" i="1" baseline="0" dirty="0"/>
              <a:t>?</a:t>
            </a:r>
          </a:p>
          <a:p>
            <a:r>
              <a:rPr lang="en-US" i="1" baseline="0" dirty="0"/>
              <a:t>Is it at the end of a unit or project?  </a:t>
            </a:r>
          </a:p>
          <a:p>
            <a:r>
              <a:rPr lang="en-US" i="1" baseline="0" dirty="0"/>
              <a:t>Are you sharing this reflection, at the attainment of a learning goal you set for yourself?  </a:t>
            </a:r>
          </a:p>
          <a:p>
            <a:r>
              <a:rPr lang="en-US" i="1" baseline="0" dirty="0"/>
              <a:t>Is it at the end of a course?  </a:t>
            </a:r>
          </a:p>
          <a:p>
            <a:endParaRPr lang="en-US" baseline="0" dirty="0"/>
          </a:p>
          <a:p>
            <a:r>
              <a:rPr lang="en-US" baseline="0" dirty="0"/>
              <a:t>State your purpose for the reflection or even the purpose of the learning experience or learning goal.  Be clear and be specific in stating your purpose.</a:t>
            </a:r>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6</a:t>
            </a:fld>
            <a:endParaRPr lang="en-US" dirty="0"/>
          </a:p>
        </p:txBody>
      </p:sp>
    </p:spTree>
    <p:extLst>
      <p:ext uri="{BB962C8B-B14F-4D97-AF65-F5344CB8AC3E}">
        <p14:creationId xmlns:p14="http://schemas.microsoft.com/office/powerpoint/2010/main" val="2527498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7</a:t>
            </a:fld>
            <a:endParaRPr lang="en-US" dirty="0"/>
          </a:p>
        </p:txBody>
      </p:sp>
    </p:spTree>
    <p:extLst>
      <p:ext uri="{BB962C8B-B14F-4D97-AF65-F5344CB8AC3E}">
        <p14:creationId xmlns:p14="http://schemas.microsoft.com/office/powerpoint/2010/main" val="471884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8</a:t>
            </a:fld>
            <a:endParaRPr lang="en-US" dirty="0"/>
          </a:p>
        </p:txBody>
      </p:sp>
    </p:spTree>
    <p:extLst>
      <p:ext uri="{BB962C8B-B14F-4D97-AF65-F5344CB8AC3E}">
        <p14:creationId xmlns:p14="http://schemas.microsoft.com/office/powerpoint/2010/main" val="1255306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Notes to presenter: </a:t>
            </a:r>
          </a:p>
          <a:p>
            <a:r>
              <a:rPr lang="en-US" i="1" dirty="0"/>
              <a:t>What is your purpose for sharing this reflection</a:t>
            </a:r>
            <a:r>
              <a:rPr lang="en-US" i="1" baseline="0" dirty="0"/>
              <a:t>?</a:t>
            </a:r>
          </a:p>
          <a:p>
            <a:r>
              <a:rPr lang="en-US" i="1" baseline="0" dirty="0"/>
              <a:t>Is it at the end of a unit or project?  </a:t>
            </a:r>
          </a:p>
          <a:p>
            <a:r>
              <a:rPr lang="en-US" i="1" baseline="0" dirty="0"/>
              <a:t>Are you sharing this reflection, at the attainment of a learning goal you set for yourself?  </a:t>
            </a:r>
          </a:p>
          <a:p>
            <a:r>
              <a:rPr lang="en-US" i="1" baseline="0" dirty="0"/>
              <a:t>Is it at the end of a course?  </a:t>
            </a:r>
          </a:p>
          <a:p>
            <a:endParaRPr lang="en-US" baseline="0" dirty="0"/>
          </a:p>
          <a:p>
            <a:r>
              <a:rPr lang="en-US" baseline="0" dirty="0"/>
              <a:t>State your purpose for the reflection or even the purpose of the learning experience or learning goal.  Be clear and be specific in stating your purpose.</a:t>
            </a:r>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9</a:t>
            </a:fld>
            <a:endParaRPr lang="en-US" dirty="0"/>
          </a:p>
        </p:txBody>
      </p:sp>
    </p:spTree>
    <p:extLst>
      <p:ext uri="{BB962C8B-B14F-4D97-AF65-F5344CB8AC3E}">
        <p14:creationId xmlns:p14="http://schemas.microsoft.com/office/powerpoint/2010/main" val="1409785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10</a:t>
            </a:fld>
            <a:endParaRPr lang="en-US" dirty="0"/>
          </a:p>
        </p:txBody>
      </p:sp>
    </p:spTree>
    <p:extLst>
      <p:ext uri="{BB962C8B-B14F-4D97-AF65-F5344CB8AC3E}">
        <p14:creationId xmlns:p14="http://schemas.microsoft.com/office/powerpoint/2010/main" val="36629673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D826893-9059-400D-A708-615823828BC9}"/>
              </a:ext>
            </a:extLst>
          </p:cNvPr>
          <p:cNvGrpSpPr/>
          <p:nvPr userDrawn="1"/>
        </p:nvGrpSpPr>
        <p:grpSpPr bwMode="ltGray">
          <a:xfrm>
            <a:off x="7232499" y="-159283"/>
            <a:ext cx="4959501" cy="5525761"/>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704975" y="2598834"/>
            <a:ext cx="8782050" cy="1660332"/>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828293" y="2742465"/>
            <a:ext cx="8494463" cy="1373070"/>
          </a:xfrm>
        </p:spPr>
        <p:txBody>
          <a:bodyPr anchor="b">
            <a:noAutofit/>
          </a:bodyPr>
          <a:lstStyle>
            <a:lvl1pPr algn="ctr">
              <a:defRPr sz="5400"/>
            </a:lvl1pPr>
          </a:lstStyle>
          <a:p>
            <a:r>
              <a:rPr lang="en-US" noProof="0"/>
              <a:t>Click to edit Master title style</a:t>
            </a:r>
          </a:p>
        </p:txBody>
      </p:sp>
      <p:sp>
        <p:nvSpPr>
          <p:cNvPr id="3" name="Subtitle 2"/>
          <p:cNvSpPr>
            <a:spLocks noGrp="1"/>
          </p:cNvSpPr>
          <p:nvPr>
            <p:ph type="subTitle" idx="1"/>
          </p:nvPr>
        </p:nvSpPr>
        <p:spPr>
          <a:xfrm>
            <a:off x="1828799" y="4394039"/>
            <a:ext cx="8493957" cy="1117687"/>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p:cNvSpPr>
            <a:spLocks noGrp="1"/>
          </p:cNvSpPr>
          <p:nvPr>
            <p:ph type="dt" sz="half" idx="10"/>
          </p:nvPr>
        </p:nvSpPr>
        <p:spPr>
          <a:xfrm>
            <a:off x="8112956" y="5936187"/>
            <a:ext cx="2743200" cy="365125"/>
          </a:xfrm>
        </p:spPr>
        <p:txBody>
          <a:bodyPr/>
          <a:lstStyle/>
          <a:p>
            <a:fld id="{616D6166-2B42-4F11-BAA6-8ABAE1BE810C}" type="datetimeFigureOut">
              <a:rPr lang="en-US" noProof="0" smtClean="0"/>
              <a:t>4/2/2024</a:t>
            </a:fld>
            <a:endParaRPr lang="en-US" noProof="0" dirty="0"/>
          </a:p>
        </p:txBody>
      </p:sp>
      <p:sp>
        <p:nvSpPr>
          <p:cNvPr id="5" name="Footer Placeholder 4"/>
          <p:cNvSpPr>
            <a:spLocks noGrp="1"/>
          </p:cNvSpPr>
          <p:nvPr>
            <p:ph type="ftr" sz="quarter" idx="11"/>
          </p:nvPr>
        </p:nvSpPr>
        <p:spPr>
          <a:xfrm>
            <a:off x="1242296" y="5936188"/>
            <a:ext cx="6870660" cy="365125"/>
          </a:xfrm>
        </p:spPr>
        <p:txBody>
          <a:bodyPr/>
          <a:lstStyle/>
          <a:p>
            <a:r>
              <a:rPr lang="en-US" noProof="0" dirty="0"/>
              <a:t>Add a footer</a:t>
            </a:r>
          </a:p>
        </p:txBody>
      </p:sp>
      <p:sp>
        <p:nvSpPr>
          <p:cNvPr id="12" name="Rectangle 11">
            <a:extLst>
              <a:ext uri="{FF2B5EF4-FFF2-40B4-BE49-F238E27FC236}">
                <a16:creationId xmlns:a16="http://schemas.microsoft.com/office/drawing/2014/main" id="{10A59AF3-34E3-4F2D-B219-533C8164A410}"/>
              </a:ext>
            </a:extLst>
          </p:cNvPr>
          <p:cNvSpPr/>
          <p:nvPr userDrawn="1"/>
        </p:nvSpPr>
        <p:spPr>
          <a:xfrm>
            <a:off x="0" y="2590078"/>
            <a:ext cx="1602997" cy="1660332"/>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B98DDA9-3997-4600-985C-44C2CABD0BA3}"/>
              </a:ext>
            </a:extLst>
          </p:cNvPr>
          <p:cNvSpPr/>
          <p:nvPr userDrawn="1"/>
        </p:nvSpPr>
        <p:spPr>
          <a:xfrm>
            <a:off x="10606797" y="2590077"/>
            <a:ext cx="1602997" cy="1660331"/>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10803518" y="2750779"/>
            <a:ext cx="1171888" cy="1356442"/>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C2D2AED-B2EF-46D8-BC7C-81AE25C80786}"/>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3" name="Footer Placeholder 2"/>
          <p:cNvSpPr>
            <a:spLocks noGrp="1"/>
          </p:cNvSpPr>
          <p:nvPr>
            <p:ph type="ftr" sz="quarter" idx="11"/>
          </p:nvPr>
        </p:nvSpPr>
        <p:spPr/>
        <p:txBody>
          <a:bodyPr/>
          <a:lstStyle/>
          <a:p>
            <a:r>
              <a:rPr lang="en-US" noProof="0" dirty="0"/>
              <a:t>Add a footer</a:t>
            </a:r>
          </a:p>
        </p:txBody>
      </p:sp>
      <p:sp>
        <p:nvSpPr>
          <p:cNvPr id="4" name="Slide Number Placeholder 3"/>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73540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6438446" y="2336873"/>
            <a:ext cx="5608336" cy="3599313"/>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p:nvPr>
        </p:nvSpPr>
        <p:spPr>
          <a:xfrm>
            <a:off x="24329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noProof="0" smtClean="0"/>
              <a:t>4/2/2024</a:t>
            </a:fld>
            <a:endParaRPr lang="en-US" noProof="0" dirty="0"/>
          </a:p>
        </p:txBody>
      </p:sp>
      <p:sp>
        <p:nvSpPr>
          <p:cNvPr id="6" name="Footer Placeholder 5"/>
          <p:cNvSpPr>
            <a:spLocks noGrp="1"/>
          </p:cNvSpPr>
          <p:nvPr>
            <p:ph type="ftr" sz="quarter" idx="11"/>
          </p:nvPr>
        </p:nvSpPr>
        <p:spPr>
          <a:xfrm>
            <a:off x="2432921"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220702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noProof="0"/>
              <a:t>Click to edit Master title style</a:t>
            </a:r>
          </a:p>
        </p:txBody>
      </p:sp>
      <p:sp>
        <p:nvSpPr>
          <p:cNvPr id="4" name="Text Placeholder 3"/>
          <p:cNvSpPr>
            <a:spLocks noGrp="1"/>
          </p:cNvSpPr>
          <p:nvPr>
            <p:ph type="body" sz="half" idx="2"/>
          </p:nvPr>
        </p:nvSpPr>
        <p:spPr>
          <a:xfrm>
            <a:off x="2432922" y="2336872"/>
            <a:ext cx="2620817"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noProof="0" smtClean="0"/>
              <a:t>4/2/2024</a:t>
            </a:fld>
            <a:endParaRPr lang="en-US" noProof="0" dirty="0"/>
          </a:p>
        </p:txBody>
      </p:sp>
      <p:sp>
        <p:nvSpPr>
          <p:cNvPr id="6" name="Footer Placeholder 5"/>
          <p:cNvSpPr>
            <a:spLocks noGrp="1"/>
          </p:cNvSpPr>
          <p:nvPr>
            <p:ph type="ftr" sz="quarter" idx="11"/>
          </p:nvPr>
        </p:nvSpPr>
        <p:spPr>
          <a:xfrm>
            <a:off x="2432921"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noProof="0" smtClean="0"/>
              <a:t>‹#›</a:t>
            </a:fld>
            <a:endParaRPr lang="en-US" noProof="0" dirty="0"/>
          </a:p>
        </p:txBody>
      </p:sp>
      <p:sp>
        <p:nvSpPr>
          <p:cNvPr id="16" name="Picture Placeholder 2">
            <a:extLst>
              <a:ext uri="{FF2B5EF4-FFF2-40B4-BE49-F238E27FC236}">
                <a16:creationId xmlns:a16="http://schemas.microsoft.com/office/drawing/2014/main" id="{5E59F855-D2A7-4662-804E-17B59CD1A41D}"/>
              </a:ext>
            </a:extLst>
          </p:cNvPr>
          <p:cNvSpPr>
            <a:spLocks noGrp="1"/>
          </p:cNvSpPr>
          <p:nvPr>
            <p:ph type="pic" idx="1"/>
          </p:nvPr>
        </p:nvSpPr>
        <p:spPr>
          <a:xfrm>
            <a:off x="5213022" y="2327474"/>
            <a:ext cx="6833757" cy="36087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2275739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1090482"/>
          </a:xfrm>
        </p:spPr>
        <p:txBody>
          <a:bodyPr anchor="ctr" anchorCtr="0">
            <a:normAutofit/>
          </a:bodyPr>
          <a:lstStyle>
            <a:lvl1pPr>
              <a:defRPr sz="2400"/>
            </a:lvl1pPr>
          </a:lstStyle>
          <a:p>
            <a:r>
              <a:rPr lang="en-US" noProof="0"/>
              <a:t>Click to edit Master title style</a:t>
            </a:r>
          </a:p>
        </p:txBody>
      </p:sp>
      <p:sp>
        <p:nvSpPr>
          <p:cNvPr id="5" name="Date Placeholder 4"/>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a:xfrm>
            <a:off x="10729455" y="4711309"/>
            <a:ext cx="1154151" cy="1090789"/>
          </a:xfrm>
        </p:spPr>
        <p:txBody>
          <a:bodyPr/>
          <a:lstStyle/>
          <a:p>
            <a:fld id="{9E3FA76C-C565-46B6-8652-D75785E2521F}" type="slidenum">
              <a:rPr lang="en-US" noProof="0" smtClean="0"/>
              <a:t>‹#›</a:t>
            </a:fld>
            <a:endParaRPr lang="en-US" noProof="0" dirty="0"/>
          </a:p>
        </p:txBody>
      </p:sp>
      <p:sp>
        <p:nvSpPr>
          <p:cNvPr id="13" name="SmartArt Placeholder 12">
            <a:extLst>
              <a:ext uri="{FF2B5EF4-FFF2-40B4-BE49-F238E27FC236}">
                <a16:creationId xmlns:a16="http://schemas.microsoft.com/office/drawing/2014/main" id="{DBD7FBFD-679C-4A5B-A176-220004B60453}"/>
              </a:ext>
            </a:extLst>
          </p:cNvPr>
          <p:cNvSpPr>
            <a:spLocks noGrp="1"/>
          </p:cNvSpPr>
          <p:nvPr>
            <p:ph type="dgm" sz="quarter" idx="13"/>
          </p:nvPr>
        </p:nvSpPr>
        <p:spPr>
          <a:xfrm>
            <a:off x="680321" y="386862"/>
            <a:ext cx="9614617" cy="3867638"/>
          </a:xfrm>
        </p:spPr>
        <p:txBody>
          <a:bodyPr/>
          <a:lstStyle/>
          <a:p>
            <a:r>
              <a:rPr lang="en-US" noProof="0"/>
              <a:t>Click icon to add SmartArt graphic</a:t>
            </a:r>
            <a:endParaRPr lang="en-US" noProof="0" dirty="0"/>
          </a:p>
        </p:txBody>
      </p:sp>
    </p:spTree>
    <p:extLst>
      <p:ext uri="{BB962C8B-B14F-4D97-AF65-F5344CB8AC3E}">
        <p14:creationId xmlns:p14="http://schemas.microsoft.com/office/powerpoint/2010/main" val="3525996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B243BA-55F2-42F1-B294-0EB708FCD888}"/>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noProof="0"/>
              <a:t>Click to edit Master title style</a:t>
            </a:r>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a:xfrm>
            <a:off x="10729455" y="4711615"/>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2514006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7FCAB52-C8F0-4659-9B95-C792632631C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noProof="0"/>
              <a:t>Click to edit Master title style</a:t>
            </a:r>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a:xfrm>
            <a:off x="10729455" y="4709925"/>
            <a:ext cx="1154151" cy="1090789"/>
          </a:xfrm>
        </p:spPr>
        <p:txBody>
          <a:bodyPr/>
          <a:lstStyle/>
          <a:p>
            <a:fld id="{9E3FA76C-C565-46B6-8652-D75785E2521F}" type="slidenum">
              <a:rPr lang="en-US" noProof="0" smtClean="0"/>
              <a:t>‹#›</a:t>
            </a:fld>
            <a:endParaRPr lang="en-US" noProof="0"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noProof="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noProof="0" dirty="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CB2BD5A-C0EC-4AC1-BBF1-851D8321B964}"/>
              </a:ext>
            </a:extLst>
          </p:cNvPr>
          <p:cNvGrpSpPr/>
          <p:nvPr userDrawn="1"/>
        </p:nvGrpSpPr>
        <p:grpSpPr>
          <a:xfrm rot="5400000">
            <a:off x="188826" y="1282475"/>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4189" y="5928628"/>
            <a:ext cx="10437812" cy="321164"/>
          </a:xfrm>
          <a:prstGeom prst="rect">
            <a:avLst/>
          </a:prstGeom>
        </p:spPr>
      </p:pic>
      <p:sp>
        <p:nvSpPr>
          <p:cNvPr id="11" name="Rectangle 10"/>
          <p:cNvSpPr/>
          <p:nvPr/>
        </p:nvSpPr>
        <p:spPr bwMode="ltGray">
          <a:xfrm>
            <a:off x="1754188"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931" y="4556102"/>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77332" y="4711615"/>
            <a:ext cx="9613862" cy="588535"/>
          </a:xfrm>
        </p:spPr>
        <p:txBody>
          <a:bodyPr anchor="b"/>
          <a:lstStyle>
            <a:lvl1pPr>
              <a:defRPr sz="3200"/>
            </a:lvl1pPr>
          </a:lstStyle>
          <a:p>
            <a:r>
              <a:rPr lang="en-US" noProof="0"/>
              <a:t>Click to edit Master title style</a:t>
            </a:r>
          </a:p>
        </p:txBody>
      </p:sp>
      <p:sp>
        <p:nvSpPr>
          <p:cNvPr id="4" name="Text Placeholder 3"/>
          <p:cNvSpPr>
            <a:spLocks noGrp="1"/>
          </p:cNvSpPr>
          <p:nvPr>
            <p:ph type="body" sz="half" idx="2"/>
          </p:nvPr>
        </p:nvSpPr>
        <p:spPr>
          <a:xfrm>
            <a:off x="2177333"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a:xfrm>
            <a:off x="9047994" y="5936187"/>
            <a:ext cx="2743200" cy="365125"/>
          </a:xfrm>
        </p:spPr>
        <p:txBody>
          <a:bodyPr/>
          <a:lstStyle/>
          <a:p>
            <a:fld id="{616D6166-2B42-4F11-BAA6-8ABAE1BE810C}" type="datetimeFigureOut">
              <a:rPr lang="en-US" noProof="0" smtClean="0"/>
              <a:t>4/2/2024</a:t>
            </a:fld>
            <a:endParaRPr lang="en-US" noProof="0" dirty="0"/>
          </a:p>
        </p:txBody>
      </p:sp>
      <p:sp>
        <p:nvSpPr>
          <p:cNvPr id="6" name="Footer Placeholder 5"/>
          <p:cNvSpPr>
            <a:spLocks noGrp="1"/>
          </p:cNvSpPr>
          <p:nvPr>
            <p:ph type="ftr" sz="quarter" idx="11"/>
          </p:nvPr>
        </p:nvSpPr>
        <p:spPr>
          <a:xfrm>
            <a:off x="2177334"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38697" y="4698039"/>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568936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FC60FB4-27C2-4896-9B64-2DFE33815CE2}"/>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noProof="0"/>
              <a:t>Click to edit Master title style</a:t>
            </a:r>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2528377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1F89FDF-9788-47AD-B230-0314E7C8D087}"/>
              </a:ext>
            </a:extLst>
          </p:cNvPr>
          <p:cNvGrpSpPr/>
          <p:nvPr userDrawn="1"/>
        </p:nvGrpSpPr>
        <p:grpSpPr>
          <a:xfrm rot="10800000">
            <a:off x="99308" y="75467"/>
            <a:ext cx="5378800" cy="5588856"/>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3076"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8989256" y="5936187"/>
            <a:ext cx="2743200" cy="365125"/>
          </a:xfrm>
        </p:spPr>
        <p:txBody>
          <a:bodyPr/>
          <a:lstStyle/>
          <a:p>
            <a:fld id="{616D6166-2B42-4F11-BAA6-8ABAE1BE810C}" type="datetimeFigureOut">
              <a:rPr lang="en-US" noProof="0" smtClean="0"/>
              <a:t>4/2/2024</a:t>
            </a:fld>
            <a:endParaRPr lang="en-US" noProof="0" dirty="0"/>
          </a:p>
        </p:txBody>
      </p:sp>
      <p:sp>
        <p:nvSpPr>
          <p:cNvPr id="4" name="Footer Placeholder 3"/>
          <p:cNvSpPr>
            <a:spLocks noGrp="1"/>
          </p:cNvSpPr>
          <p:nvPr>
            <p:ph type="ftr" sz="quarter" idx="11"/>
          </p:nvPr>
        </p:nvSpPr>
        <p:spPr>
          <a:xfrm>
            <a:off x="2118596" y="5936188"/>
            <a:ext cx="6870660" cy="365125"/>
          </a:xfrm>
        </p:spPr>
        <p:txBody>
          <a:bodyPr/>
          <a:lstStyle/>
          <a:p>
            <a:r>
              <a:rPr lang="en-US" noProof="0" dirty="0"/>
              <a:t>Add a footer</a:t>
            </a:r>
          </a:p>
        </p:txBody>
      </p:sp>
      <p:sp>
        <p:nvSpPr>
          <p:cNvPr id="5" name="Slide Number Placeholder 4"/>
          <p:cNvSpPr>
            <a:spLocks noGrp="1"/>
          </p:cNvSpPr>
          <p:nvPr>
            <p:ph type="sldNum" sz="quarter" idx="12"/>
          </p:nvPr>
        </p:nvSpPr>
        <p:spPr>
          <a:xfrm>
            <a:off x="140493" y="748304"/>
            <a:ext cx="1154151" cy="1090789"/>
          </a:xfrm>
        </p:spPr>
        <p:txBody>
          <a:bodyPr/>
          <a:lstStyle/>
          <a:p>
            <a:fld id="{9E3FA76C-C565-46B6-8652-D75785E2521F}" type="slidenum">
              <a:rPr lang="en-US" noProof="0" smtClean="0"/>
              <a:t>‹#›</a:t>
            </a:fld>
            <a:endParaRPr lang="en-US" noProof="0" dirty="0"/>
          </a:p>
        </p:txBody>
      </p:sp>
      <p:cxnSp>
        <p:nvCxnSpPr>
          <p:cNvPr id="33" name="Straight Connector 32">
            <a:extLst>
              <a:ext uri="{FF2B5EF4-FFF2-40B4-BE49-F238E27FC236}">
                <a16:creationId xmlns:a16="http://schemas.microsoft.com/office/drawing/2014/main" id="{2664D24B-EA78-4E18-9226-569365267E5E}"/>
              </a:ext>
            </a:extLst>
          </p:cNvPr>
          <p:cNvCxnSpPr/>
          <p:nvPr userDrawn="1"/>
        </p:nvCxnSpPr>
        <p:spPr>
          <a:xfrm>
            <a:off x="85711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5BE17E03-04A7-46ED-8623-88DFFD7E30B0}"/>
              </a:ext>
            </a:extLst>
          </p:cNvPr>
          <p:cNvSpPr txBox="1">
            <a:spLocks/>
          </p:cNvSpPr>
          <p:nvPr userDrawn="1"/>
        </p:nvSpPr>
        <p:spPr>
          <a:xfrm>
            <a:off x="2106131" y="790252"/>
            <a:ext cx="3060802"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400" noProof="0" dirty="0"/>
          </a:p>
        </p:txBody>
      </p:sp>
      <p:cxnSp>
        <p:nvCxnSpPr>
          <p:cNvPr id="38" name="Straight Connector 37">
            <a:extLst>
              <a:ext uri="{FF2B5EF4-FFF2-40B4-BE49-F238E27FC236}">
                <a16:creationId xmlns:a16="http://schemas.microsoft.com/office/drawing/2014/main" id="{A3840076-AFCB-4C84-8E23-85DAD3CBEF3E}"/>
              </a:ext>
            </a:extLst>
          </p:cNvPr>
          <p:cNvCxnSpPr/>
          <p:nvPr userDrawn="1"/>
        </p:nvCxnSpPr>
        <p:spPr>
          <a:xfrm>
            <a:off x="52945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id="{BBA20603-8433-4B38-976F-F18CF78D6BF9}"/>
              </a:ext>
            </a:extLst>
          </p:cNvPr>
          <p:cNvSpPr>
            <a:spLocks noGrp="1"/>
          </p:cNvSpPr>
          <p:nvPr>
            <p:ph type="title"/>
          </p:nvPr>
        </p:nvSpPr>
        <p:spPr>
          <a:xfrm>
            <a:off x="2106132" y="735087"/>
            <a:ext cx="3060802" cy="1080938"/>
          </a:xfrm>
        </p:spPr>
        <p:txBody>
          <a:bodyPr anchor="ctr" anchorCtr="0"/>
          <a:lstStyle>
            <a:lvl1pPr algn="ctr">
              <a:defRPr/>
            </a:lvl1pPr>
          </a:lstStyle>
          <a:p>
            <a:r>
              <a:rPr lang="en-US" noProof="0"/>
              <a:t>Click to edit Master title style</a:t>
            </a:r>
          </a:p>
        </p:txBody>
      </p:sp>
      <p:sp>
        <p:nvSpPr>
          <p:cNvPr id="53" name="Text Placeholder 52">
            <a:extLst>
              <a:ext uri="{FF2B5EF4-FFF2-40B4-BE49-F238E27FC236}">
                <a16:creationId xmlns:a16="http://schemas.microsoft.com/office/drawing/2014/main" id="{EF340F6C-3335-49B0-AE89-7103CA6A7F5E}"/>
              </a:ext>
            </a:extLst>
          </p:cNvPr>
          <p:cNvSpPr>
            <a:spLocks noGrp="1"/>
          </p:cNvSpPr>
          <p:nvPr>
            <p:ph type="body" sz="quarter" idx="18"/>
          </p:nvPr>
        </p:nvSpPr>
        <p:spPr>
          <a:xfrm>
            <a:off x="5384611" y="735013"/>
            <a:ext cx="3060700" cy="1081087"/>
          </a:xfrm>
        </p:spPr>
        <p:txBody>
          <a:bodyPr anchor="ctr" anchorCtr="0">
            <a:noAutofit/>
          </a:bodyPr>
          <a:lstStyle>
            <a:lvl1pPr marL="0" indent="0" algn="ctr">
              <a:buNone/>
              <a:defRPr sz="3600">
                <a:latin typeface="+mj-lt"/>
              </a:defRPr>
            </a:lvl1pPr>
            <a:lvl2pPr>
              <a:defRPr sz="3600">
                <a:latin typeface="+mj-lt"/>
              </a:defRPr>
            </a:lvl2pPr>
            <a:lvl3pPr>
              <a:defRPr sz="3600">
                <a:latin typeface="+mj-lt"/>
              </a:defRPr>
            </a:lvl3pPr>
            <a:lvl4pPr>
              <a:defRPr sz="3600">
                <a:latin typeface="+mj-lt"/>
              </a:defRPr>
            </a:lvl4pPr>
            <a:lvl5pPr>
              <a:defRPr sz="3600">
                <a:latin typeface="+mj-lt"/>
              </a:defRPr>
            </a:lvl5pPr>
          </a:lstStyle>
          <a:p>
            <a:pPr lvl="0"/>
            <a:r>
              <a:rPr lang="en-US" noProof="0"/>
              <a:t>Edit Master text styles</a:t>
            </a:r>
          </a:p>
        </p:txBody>
      </p:sp>
      <p:sp>
        <p:nvSpPr>
          <p:cNvPr id="55" name="Text Placeholder 54">
            <a:extLst>
              <a:ext uri="{FF2B5EF4-FFF2-40B4-BE49-F238E27FC236}">
                <a16:creationId xmlns:a16="http://schemas.microsoft.com/office/drawing/2014/main" id="{1F0AD31D-2FFB-40A9-96C2-F4EE3869BC54}"/>
              </a:ext>
            </a:extLst>
          </p:cNvPr>
          <p:cNvSpPr>
            <a:spLocks noGrp="1"/>
          </p:cNvSpPr>
          <p:nvPr>
            <p:ph type="body" sz="quarter" idx="19"/>
          </p:nvPr>
        </p:nvSpPr>
        <p:spPr>
          <a:xfrm>
            <a:off x="8662988" y="746125"/>
            <a:ext cx="3070225" cy="1058862"/>
          </a:xfrm>
        </p:spPr>
        <p:txBody>
          <a:bodyPr anchor="ctr" anchorCtr="0">
            <a:noAutofit/>
          </a:bodyPr>
          <a:lstStyle>
            <a:lvl1pPr marL="0" indent="0" algn="ctr">
              <a:buNone/>
              <a:defRPr sz="3600">
                <a:latin typeface="+mj-lt"/>
              </a:defRPr>
            </a:lvl1pPr>
            <a:lvl2pPr algn="ctr">
              <a:defRPr sz="3600">
                <a:latin typeface="+mj-lt"/>
              </a:defRPr>
            </a:lvl2pPr>
            <a:lvl3pPr algn="ctr">
              <a:defRPr sz="3600">
                <a:latin typeface="+mj-lt"/>
              </a:defRPr>
            </a:lvl3pPr>
            <a:lvl4pPr algn="ctr">
              <a:defRPr sz="3600">
                <a:latin typeface="+mj-lt"/>
              </a:defRPr>
            </a:lvl4pPr>
            <a:lvl5pPr algn="ctr">
              <a:defRPr sz="3600">
                <a:latin typeface="+mj-lt"/>
              </a:defRPr>
            </a:lvl5pPr>
          </a:lstStyle>
          <a:p>
            <a:pPr lvl="0"/>
            <a:r>
              <a:rPr lang="en-US" noProof="0"/>
              <a:t>Edit Master text styles</a:t>
            </a:r>
          </a:p>
        </p:txBody>
      </p:sp>
      <p:sp>
        <p:nvSpPr>
          <p:cNvPr id="57" name="Content Placeholder 56">
            <a:extLst>
              <a:ext uri="{FF2B5EF4-FFF2-40B4-BE49-F238E27FC236}">
                <a16:creationId xmlns:a16="http://schemas.microsoft.com/office/drawing/2014/main" id="{52B689E9-5B4C-4CC0-AAA4-847EB66C3302}"/>
              </a:ext>
            </a:extLst>
          </p:cNvPr>
          <p:cNvSpPr>
            <a:spLocks noGrp="1"/>
          </p:cNvSpPr>
          <p:nvPr>
            <p:ph sz="quarter" idx="20"/>
          </p:nvPr>
        </p:nvSpPr>
        <p:spPr>
          <a:xfrm>
            <a:off x="2106131" y="2116138"/>
            <a:ext cx="3060802" cy="3713162"/>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8" name="Content Placeholder 56">
            <a:extLst>
              <a:ext uri="{FF2B5EF4-FFF2-40B4-BE49-F238E27FC236}">
                <a16:creationId xmlns:a16="http://schemas.microsoft.com/office/drawing/2014/main" id="{1D5202CC-08D0-4157-9CB3-AA1EF4A2C855}"/>
              </a:ext>
            </a:extLst>
          </p:cNvPr>
          <p:cNvSpPr>
            <a:spLocks noGrp="1"/>
          </p:cNvSpPr>
          <p:nvPr>
            <p:ph sz="quarter" idx="21"/>
          </p:nvPr>
        </p:nvSpPr>
        <p:spPr>
          <a:xfrm>
            <a:off x="5384611" y="2103211"/>
            <a:ext cx="3060802" cy="3713162"/>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 name="Content Placeholder 56">
            <a:extLst>
              <a:ext uri="{FF2B5EF4-FFF2-40B4-BE49-F238E27FC236}">
                <a16:creationId xmlns:a16="http://schemas.microsoft.com/office/drawing/2014/main" id="{7BE8E782-50B7-4C4E-BEA5-DDA27E0F6817}"/>
              </a:ext>
            </a:extLst>
          </p:cNvPr>
          <p:cNvSpPr>
            <a:spLocks noGrp="1"/>
          </p:cNvSpPr>
          <p:nvPr>
            <p:ph sz="quarter" idx="22"/>
          </p:nvPr>
        </p:nvSpPr>
        <p:spPr>
          <a:xfrm>
            <a:off x="8659892" y="2097613"/>
            <a:ext cx="3060802" cy="3713162"/>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725301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2C074DF2-6D4F-4B58-A82E-6322DB69A6CC}"/>
              </a:ext>
            </a:extLst>
          </p:cNvPr>
          <p:cNvGrpSpPr/>
          <p:nvPr userDrawn="1"/>
        </p:nvGrpSpPr>
        <p:grpSpPr bwMode="ltGray">
          <a:xfrm>
            <a:off x="7232499" y="-159283"/>
            <a:ext cx="4959501" cy="5242297"/>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noProof="0"/>
              <a:t>Click to edit Master title style</a:t>
            </a:r>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E106B9E-EBA8-4369-8705-FDBBA60DC72E}"/>
              </a:ext>
            </a:extLst>
          </p:cNvPr>
          <p:cNvSpPr>
            <a:spLocks noGrp="1"/>
          </p:cNvSpPr>
          <p:nvPr>
            <p:ph type="body" sz="quarter" idx="13"/>
          </p:nvPr>
        </p:nvSpPr>
        <p:spPr>
          <a:xfrm>
            <a:off x="1860549" y="2101850"/>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grpSp>
        <p:nvGrpSpPr>
          <p:cNvPr id="11" name="Group 10">
            <a:extLst>
              <a:ext uri="{FF2B5EF4-FFF2-40B4-BE49-F238E27FC236}">
                <a16:creationId xmlns:a16="http://schemas.microsoft.com/office/drawing/2014/main" id="{180D0165-A38B-4CE8-AE4D-186DBC04F8D4}"/>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a:t>Click to edit Master title style</a:t>
            </a:r>
          </a:p>
        </p:txBody>
      </p:sp>
      <p:sp>
        <p:nvSpPr>
          <p:cNvPr id="4" name="Date Placeholder 3"/>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p:txBody>
          <a:bodyPr/>
          <a:lstStyle/>
          <a:p>
            <a:fld id="{9E3FA76C-C565-46B6-8652-D75785E2521F}" type="slidenum">
              <a:rPr lang="en-US" noProof="0" smtClean="0"/>
              <a:t>‹#›</a:t>
            </a:fld>
            <a:endParaRPr lang="en-US" noProof="0" dirty="0"/>
          </a:p>
        </p:txBody>
      </p:sp>
      <p:sp>
        <p:nvSpPr>
          <p:cNvPr id="24" name="Text Placeholder 7">
            <a:extLst>
              <a:ext uri="{FF2B5EF4-FFF2-40B4-BE49-F238E27FC236}">
                <a16:creationId xmlns:a16="http://schemas.microsoft.com/office/drawing/2014/main" id="{F099E8F9-E092-4E4C-AB87-FB2B4EC4D0AD}"/>
              </a:ext>
            </a:extLst>
          </p:cNvPr>
          <p:cNvSpPr>
            <a:spLocks noGrp="1"/>
          </p:cNvSpPr>
          <p:nvPr>
            <p:ph type="body" sz="quarter" idx="14"/>
          </p:nvPr>
        </p:nvSpPr>
        <p:spPr>
          <a:xfrm>
            <a:off x="1860549" y="3044624"/>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Text Placeholder 7">
            <a:extLst>
              <a:ext uri="{FF2B5EF4-FFF2-40B4-BE49-F238E27FC236}">
                <a16:creationId xmlns:a16="http://schemas.microsoft.com/office/drawing/2014/main" id="{782CF4FC-13E5-4A63-BCF2-3AF43B5F15B9}"/>
              </a:ext>
            </a:extLst>
          </p:cNvPr>
          <p:cNvSpPr>
            <a:spLocks noGrp="1"/>
          </p:cNvSpPr>
          <p:nvPr>
            <p:ph type="body" sz="quarter" idx="15"/>
          </p:nvPr>
        </p:nvSpPr>
        <p:spPr>
          <a:xfrm>
            <a:off x="1860549" y="3987398"/>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 name="Text Placeholder 7">
            <a:extLst>
              <a:ext uri="{FF2B5EF4-FFF2-40B4-BE49-F238E27FC236}">
                <a16:creationId xmlns:a16="http://schemas.microsoft.com/office/drawing/2014/main" id="{8523C4DE-E0C6-4EE1-9145-DA7819174663}"/>
              </a:ext>
            </a:extLst>
          </p:cNvPr>
          <p:cNvSpPr>
            <a:spLocks noGrp="1"/>
          </p:cNvSpPr>
          <p:nvPr>
            <p:ph type="body" sz="quarter" idx="16"/>
          </p:nvPr>
        </p:nvSpPr>
        <p:spPr>
          <a:xfrm>
            <a:off x="1860549" y="4930171"/>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EE363D07-B7E9-4C17-BF5B-ADACCCAD7C6C}"/>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noProof="0"/>
              <a:t>Click to edit Master title style</a:t>
            </a:r>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a:xfrm>
            <a:off x="10729455" y="2869895"/>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BF5BF6C-5F7D-464E-B42E-D194CF355A7E}"/>
              </a:ext>
            </a:extLst>
          </p:cNvPr>
          <p:cNvGrpSpPr/>
          <p:nvPr userDrawn="1"/>
        </p:nvGrpSpPr>
        <p:grpSpPr bwMode="ltGray">
          <a:xfrm rot="5400000">
            <a:off x="7096454" y="1615369"/>
            <a:ext cx="4959501" cy="5525761"/>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680320" y="2336873"/>
            <a:ext cx="4698358" cy="3599316"/>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594123" y="2336873"/>
            <a:ext cx="4700058" cy="3599316"/>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noProof="0"/>
              <a:t>Click to edit Master title style</a:t>
            </a:r>
          </a:p>
        </p:txBody>
      </p:sp>
      <p:sp>
        <p:nvSpPr>
          <p:cNvPr id="3" name="Content Placeholder 2"/>
          <p:cNvSpPr>
            <a:spLocks noGrp="1"/>
          </p:cNvSpPr>
          <p:nvPr>
            <p:ph sz="half" idx="1"/>
          </p:nvPr>
        </p:nvSpPr>
        <p:spPr>
          <a:xfrm>
            <a:off x="2137645" y="2336873"/>
            <a:ext cx="4698358" cy="3599316"/>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7051448" y="2336873"/>
            <a:ext cx="4700058" cy="3599316"/>
          </a:xfrm>
        </p:spPr>
        <p:txBody>
          <a:bodyPr anchor="ctr" anchorCtr="0"/>
          <a:lstStyle>
            <a:lvl1pPr algn="ctr">
              <a:defRPr/>
            </a:lvl1pPr>
            <a:lvl2pPr algn="ctr">
              <a:defRPr/>
            </a:lvl2pPr>
            <a:lvl3pPr algn="ctr">
              <a:defRPr/>
            </a:lvl3pPr>
            <a:lvl4pPr algn="ctr">
              <a:defRPr/>
            </a:lvl4pPr>
            <a:lvl5pPr algn="ct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noProof="0" smtClean="0"/>
              <a:t>4/2/2024</a:t>
            </a:fld>
            <a:endParaRPr lang="en-US" noProof="0" dirty="0"/>
          </a:p>
        </p:txBody>
      </p:sp>
      <p:sp>
        <p:nvSpPr>
          <p:cNvPr id="6" name="Footer Placeholder 5"/>
          <p:cNvSpPr>
            <a:spLocks noGrp="1"/>
          </p:cNvSpPr>
          <p:nvPr>
            <p:ph type="ftr" sz="quarter" idx="11"/>
          </p:nvPr>
        </p:nvSpPr>
        <p:spPr>
          <a:xfrm>
            <a:off x="2137646"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F90C5C8C-B074-498F-921D-CC0B5DF8FBD3}"/>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noProof="0"/>
              <a:t>Click to edit Master title style</a:t>
            </a:r>
          </a:p>
        </p:txBody>
      </p:sp>
      <p:sp>
        <p:nvSpPr>
          <p:cNvPr id="3" name="Text Placeholder 2"/>
          <p:cNvSpPr>
            <a:spLocks noGrp="1"/>
          </p:cNvSpPr>
          <p:nvPr>
            <p:ph type="body" idx="1"/>
          </p:nvPr>
        </p:nvSpPr>
        <p:spPr>
          <a:xfrm>
            <a:off x="680320" y="2336873"/>
            <a:ext cx="4698358"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594123" y="2336873"/>
            <a:ext cx="4700059"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8" name="Footer Placeholder 7"/>
          <p:cNvSpPr>
            <a:spLocks noGrp="1"/>
          </p:cNvSpPr>
          <p:nvPr>
            <p:ph type="ftr" sz="quarter" idx="11"/>
          </p:nvPr>
        </p:nvSpPr>
        <p:spPr/>
        <p:txBody>
          <a:bodyPr/>
          <a:lstStyle/>
          <a:p>
            <a:r>
              <a:rPr lang="en-US" noProof="0" dirty="0"/>
              <a:t>Add a footer</a:t>
            </a:r>
          </a:p>
        </p:txBody>
      </p:sp>
      <p:sp>
        <p:nvSpPr>
          <p:cNvPr id="9" name="Slide Number Placeholder 8"/>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noProof="0"/>
              <a:t>Click to edit Master title style</a:t>
            </a:r>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noProof="0" smtClean="0"/>
              <a:t>4/2/2024</a:t>
            </a:fld>
            <a:endParaRPr lang="en-US" noProof="0" dirty="0"/>
          </a:p>
        </p:txBody>
      </p:sp>
      <p:sp>
        <p:nvSpPr>
          <p:cNvPr id="6" name="Footer Placeholder 5"/>
          <p:cNvSpPr>
            <a:spLocks noGrp="1"/>
          </p:cNvSpPr>
          <p:nvPr>
            <p:ph type="ftr" sz="quarter" idx="11"/>
          </p:nvPr>
        </p:nvSpPr>
        <p:spPr>
          <a:xfrm>
            <a:off x="2137646"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noProof="0" smtClean="0"/>
              <a:t>‹#›</a:t>
            </a:fld>
            <a:endParaRPr lang="en-US" noProof="0" dirty="0"/>
          </a:p>
        </p:txBody>
      </p:sp>
      <p:sp>
        <p:nvSpPr>
          <p:cNvPr id="18" name="Content Placeholder 2">
            <a:extLst>
              <a:ext uri="{FF2B5EF4-FFF2-40B4-BE49-F238E27FC236}">
                <a16:creationId xmlns:a16="http://schemas.microsoft.com/office/drawing/2014/main" id="{FD7CD5CF-F924-43C6-9C02-06FBC84A6729}"/>
              </a:ext>
            </a:extLst>
          </p:cNvPr>
          <p:cNvSpPr>
            <a:spLocks noGrp="1"/>
          </p:cNvSpPr>
          <p:nvPr>
            <p:ph idx="1"/>
          </p:nvPr>
        </p:nvSpPr>
        <p:spPr>
          <a:xfrm>
            <a:off x="2137644" y="2161725"/>
            <a:ext cx="9613861" cy="3702647"/>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616D6166-2B42-4F11-BAA6-8ABAE1BE810C}" type="datetimeFigureOut">
              <a:rPr lang="en-US" noProof="0" smtClean="0"/>
              <a:t>4/2/2024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
        <p:nvSpPr>
          <p:cNvPr id="17" name="Text Placeholder 16">
            <a:extLst>
              <a:ext uri="{FF2B5EF4-FFF2-40B4-BE49-F238E27FC236}">
                <a16:creationId xmlns:a16="http://schemas.microsoft.com/office/drawing/2014/main" id="{D683A405-3ADE-448E-893F-D3D2E11CCA4C}"/>
              </a:ext>
            </a:extLst>
          </p:cNvPr>
          <p:cNvSpPr>
            <a:spLocks noGrp="1"/>
          </p:cNvSpPr>
          <p:nvPr>
            <p:ph type="body" sz="quarter" idx="13"/>
          </p:nvPr>
        </p:nvSpPr>
        <p:spPr>
          <a:xfrm>
            <a:off x="1897819" y="2290763"/>
            <a:ext cx="8396362" cy="3100387"/>
          </a:xfrm>
        </p:spPr>
        <p:txBody>
          <a:bodyPr anchor="ctr">
            <a:normAutofit/>
          </a:bodyPr>
          <a:lstStyle>
            <a:lvl1pPr marL="0" indent="0" algn="ctr">
              <a:buNone/>
              <a:defRPr sz="6000"/>
            </a:lvl1pPr>
          </a:lstStyle>
          <a:p>
            <a:pPr lvl="0"/>
            <a:r>
              <a:rPr lang="en-US" noProof="0"/>
              <a:t>Edit Master text styles</a:t>
            </a:r>
          </a:p>
        </p:txBody>
      </p:sp>
    </p:spTree>
    <p:extLst>
      <p:ext uri="{BB962C8B-B14F-4D97-AF65-F5344CB8AC3E}">
        <p14:creationId xmlns:p14="http://schemas.microsoft.com/office/powerpoint/2010/main" val="46202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1">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16D6166-2B42-4F11-BAA6-8ABAE1BE810C}" type="datetimeFigureOut">
              <a:rPr lang="en-US" noProof="0" smtClean="0"/>
              <a:t>4/2/2024</a:t>
            </a:fld>
            <a:endParaRPr lang="en-US" noProof="0"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noProof="0" dirty="0"/>
              <a:t>Add a footer</a:t>
            </a: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82" r:id="rId9"/>
    <p:sldLayoutId id="2147483667" r:id="rId10"/>
    <p:sldLayoutId id="2147483668" r:id="rId11"/>
    <p:sldLayoutId id="2147483681" r:id="rId12"/>
    <p:sldLayoutId id="2147483670" r:id="rId13"/>
    <p:sldLayoutId id="2147483671" r:id="rId14"/>
    <p:sldLayoutId id="2147483672" r:id="rId15"/>
    <p:sldLayoutId id="2147483673" r:id="rId16"/>
    <p:sldLayoutId id="2147483674" r:id="rId17"/>
    <p:sldLayoutId id="2147483678" r:id="rId18"/>
    <p:sldLayoutId id="2147483675" r:id="rId19"/>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1.sv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hyperlink" Target="https://www.losmedanos.edu/accreditation/LosMedanos_PRTR2020_FINAL.PDF" TargetMode="External"/><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1.sv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9" name="Graphic 8" descr="Book icon">
            <a:extLst>
              <a:ext uri="{FF2B5EF4-FFF2-40B4-BE49-F238E27FC236}">
                <a16:creationId xmlns:a16="http://schemas.microsoft.com/office/drawing/2014/main" id="{E26792AF-5D39-4A12-8EDD-CC09A60BDA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4993" y="2961000"/>
            <a:ext cx="936000" cy="936000"/>
          </a:xfrm>
          <a:prstGeom prst="rect">
            <a:avLst/>
          </a:prstGeom>
        </p:spPr>
      </p:pic>
      <p:sp>
        <p:nvSpPr>
          <p:cNvPr id="2" name="Title 1">
            <a:extLst>
              <a:ext uri="{FF2B5EF4-FFF2-40B4-BE49-F238E27FC236}">
                <a16:creationId xmlns:a16="http://schemas.microsoft.com/office/drawing/2014/main" id="{8B98BBFB-4314-436C-A688-96F483D693AB}"/>
              </a:ext>
            </a:extLst>
          </p:cNvPr>
          <p:cNvSpPr>
            <a:spLocks noGrp="1"/>
          </p:cNvSpPr>
          <p:nvPr>
            <p:ph type="ctrTitle"/>
          </p:nvPr>
        </p:nvSpPr>
        <p:spPr/>
        <p:txBody>
          <a:bodyPr anchor="ctr" anchorCtr="0"/>
          <a:lstStyle/>
          <a:p>
            <a:r>
              <a:rPr lang="en-US" dirty="0"/>
              <a:t>CSLO &amp; PSLO Assessment Requirements for ACCJC</a:t>
            </a:r>
          </a:p>
        </p:txBody>
      </p:sp>
      <p:sp>
        <p:nvSpPr>
          <p:cNvPr id="3" name="Subtitle 2">
            <a:extLst>
              <a:ext uri="{FF2B5EF4-FFF2-40B4-BE49-F238E27FC236}">
                <a16:creationId xmlns:a16="http://schemas.microsoft.com/office/drawing/2014/main" id="{6AA173D3-8B7E-4F91-B862-AC30CB0D2705}"/>
              </a:ext>
            </a:extLst>
          </p:cNvPr>
          <p:cNvSpPr>
            <a:spLocks noGrp="1"/>
          </p:cNvSpPr>
          <p:nvPr>
            <p:ph type="subTitle" idx="1"/>
          </p:nvPr>
        </p:nvSpPr>
        <p:spPr>
          <a:xfrm>
            <a:off x="1828799" y="4394039"/>
            <a:ext cx="8493957" cy="1488601"/>
          </a:xfrm>
        </p:spPr>
        <p:txBody>
          <a:bodyPr>
            <a:normAutofit fontScale="25000" lnSpcReduction="20000"/>
          </a:bodyPr>
          <a:lstStyle/>
          <a:p>
            <a:r>
              <a:rPr lang="en-US" sz="9600" dirty="0"/>
              <a:t>Academic Senate Presentation</a:t>
            </a:r>
          </a:p>
          <a:p>
            <a:r>
              <a:rPr lang="en-US" sz="9600" dirty="0"/>
              <a:t>April 8, 2024</a:t>
            </a:r>
          </a:p>
          <a:p>
            <a:r>
              <a:rPr lang="en-US" sz="4400" dirty="0"/>
              <a:t>Nidia Gonzalinajec</a:t>
            </a:r>
          </a:p>
          <a:p>
            <a:r>
              <a:rPr lang="en-US" sz="4400" dirty="0"/>
              <a:t>Randi Osburn</a:t>
            </a:r>
          </a:p>
          <a:p>
            <a:r>
              <a:rPr lang="en-US" sz="4400" dirty="0"/>
              <a:t>Ryan Pedersen</a:t>
            </a:r>
          </a:p>
        </p:txBody>
      </p:sp>
    </p:spTree>
    <p:extLst>
      <p:ext uri="{BB962C8B-B14F-4D97-AF65-F5344CB8AC3E}">
        <p14:creationId xmlns:p14="http://schemas.microsoft.com/office/powerpoint/2010/main"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normAutofit fontScale="90000"/>
          </a:bodyPr>
          <a:lstStyle/>
          <a:p>
            <a:pPr algn="ctr"/>
            <a:br>
              <a:rPr lang="en-US" i="1" dirty="0"/>
            </a:br>
            <a:r>
              <a:rPr lang="en-US" i="1" dirty="0"/>
              <a:t>2024 </a:t>
            </a:r>
            <a:r>
              <a:rPr lang="en-US" dirty="0"/>
              <a:t>Midterm Report Section C.2 </a:t>
            </a:r>
            <a:br>
              <a:rPr lang="en-US" dirty="0"/>
            </a:br>
            <a:r>
              <a:rPr lang="en-US" dirty="0"/>
              <a:t>Requirement Prompt</a:t>
            </a:r>
            <a:br>
              <a:rPr lang="en-US" dirty="0"/>
            </a:b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807868" y="1988598"/>
            <a:ext cx="10644326" cy="4616388"/>
          </a:xfrm>
        </p:spPr>
        <p:txBody>
          <a:bodyPr>
            <a:noAutofit/>
          </a:bodyPr>
          <a:lstStyle/>
          <a:p>
            <a:pPr marL="0" indent="0">
              <a:buNone/>
            </a:pPr>
            <a:r>
              <a:rPr lang="en-US" sz="3200" b="1" dirty="0"/>
              <a:t>C.2 </a:t>
            </a:r>
          </a:p>
          <a:p>
            <a:pPr marL="0" indent="0">
              <a:buNone/>
            </a:pPr>
            <a:r>
              <a:rPr lang="en-US" sz="3200" b="1" i="1" dirty="0"/>
              <a:t>How (i.e., for what subpopulations, modalities, etc.) does your institution disaggregate its assessment results? When you review disaggregated assessment results, what patterns or trends do you see related to equitable attainment of student learning? What patterns or trends excite you? What patterns or trends concern you?</a:t>
            </a:r>
          </a:p>
          <a:p>
            <a:pPr marL="0" indent="0">
              <a:buNone/>
            </a:pPr>
            <a:endParaRPr lang="en-US" b="1" i="1" dirty="0"/>
          </a:p>
          <a:p>
            <a:pPr marL="0" indent="0">
              <a:buNone/>
            </a:pPr>
            <a:endParaRPr lang="en-US" i="1" dirty="0"/>
          </a:p>
          <a:p>
            <a:pPr marL="0" indent="0">
              <a:buNone/>
            </a:pPr>
            <a:endParaRPr lang="en-US" sz="3200" dirty="0"/>
          </a:p>
        </p:txBody>
      </p:sp>
    </p:spTree>
    <p:extLst>
      <p:ext uri="{BB962C8B-B14F-4D97-AF65-F5344CB8AC3E}">
        <p14:creationId xmlns:p14="http://schemas.microsoft.com/office/powerpoint/2010/main" val="2823632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normAutofit/>
          </a:bodyPr>
          <a:lstStyle/>
          <a:p>
            <a:pPr algn="ctr"/>
            <a:r>
              <a:rPr lang="en-US" i="1" dirty="0"/>
              <a:t>Randi and Nidia Begin Slides Here</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807868" y="1988598"/>
            <a:ext cx="10644326" cy="4616388"/>
          </a:xfrm>
        </p:spPr>
        <p:txBody>
          <a:bodyPr>
            <a:noAutofit/>
          </a:bodyPr>
          <a:lstStyle/>
          <a:p>
            <a:pPr marL="0" indent="0">
              <a:buNone/>
            </a:pPr>
            <a:endParaRPr lang="en-US" b="1" i="1" dirty="0"/>
          </a:p>
          <a:p>
            <a:pPr marL="0" indent="0">
              <a:buNone/>
            </a:pPr>
            <a:endParaRPr lang="en-US" i="1" dirty="0"/>
          </a:p>
          <a:p>
            <a:pPr marL="0" indent="0">
              <a:buNone/>
            </a:pPr>
            <a:endParaRPr lang="en-US" sz="3200" dirty="0"/>
          </a:p>
        </p:txBody>
      </p:sp>
    </p:spTree>
    <p:extLst>
      <p:ext uri="{BB962C8B-B14F-4D97-AF65-F5344CB8AC3E}">
        <p14:creationId xmlns:p14="http://schemas.microsoft.com/office/powerpoint/2010/main" val="517529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normAutofit/>
          </a:bodyPr>
          <a:lstStyle/>
          <a:p>
            <a:pPr algn="ctr"/>
            <a:r>
              <a:rPr lang="en-US" i="1" dirty="0"/>
              <a:t>Randi and Nidia Begin Slides Here</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807868" y="1988598"/>
            <a:ext cx="10644326" cy="4616388"/>
          </a:xfrm>
        </p:spPr>
        <p:txBody>
          <a:bodyPr>
            <a:noAutofit/>
          </a:bodyPr>
          <a:lstStyle/>
          <a:p>
            <a:pPr marL="0" indent="0">
              <a:buNone/>
            </a:pPr>
            <a:endParaRPr lang="en-US" b="1" i="1" dirty="0"/>
          </a:p>
          <a:p>
            <a:pPr marL="0" indent="0">
              <a:buNone/>
            </a:pPr>
            <a:endParaRPr lang="en-US" i="1" dirty="0"/>
          </a:p>
          <a:p>
            <a:pPr marL="0" indent="0">
              <a:buNone/>
            </a:pPr>
            <a:endParaRPr lang="en-US" sz="3200" dirty="0"/>
          </a:p>
        </p:txBody>
      </p:sp>
    </p:spTree>
    <p:extLst>
      <p:ext uri="{BB962C8B-B14F-4D97-AF65-F5344CB8AC3E}">
        <p14:creationId xmlns:p14="http://schemas.microsoft.com/office/powerpoint/2010/main" val="1429873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normAutofit/>
          </a:bodyPr>
          <a:lstStyle/>
          <a:p>
            <a:pPr algn="ctr"/>
            <a:r>
              <a:rPr lang="en-US" i="1" dirty="0"/>
              <a:t>Randi and Nidia Begin Slides Here</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807868" y="1988598"/>
            <a:ext cx="10644326" cy="4616388"/>
          </a:xfrm>
        </p:spPr>
        <p:txBody>
          <a:bodyPr>
            <a:noAutofit/>
          </a:bodyPr>
          <a:lstStyle/>
          <a:p>
            <a:pPr marL="0" indent="0">
              <a:buNone/>
            </a:pPr>
            <a:endParaRPr lang="en-US" b="1" i="1" dirty="0"/>
          </a:p>
          <a:p>
            <a:pPr marL="0" indent="0">
              <a:buNone/>
            </a:pPr>
            <a:endParaRPr lang="en-US" i="1" dirty="0"/>
          </a:p>
          <a:p>
            <a:pPr marL="0" indent="0">
              <a:buNone/>
            </a:pPr>
            <a:endParaRPr lang="en-US" sz="3200" dirty="0"/>
          </a:p>
        </p:txBody>
      </p:sp>
    </p:spTree>
    <p:extLst>
      <p:ext uri="{BB962C8B-B14F-4D97-AF65-F5344CB8AC3E}">
        <p14:creationId xmlns:p14="http://schemas.microsoft.com/office/powerpoint/2010/main" val="1351370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normAutofit/>
          </a:bodyPr>
          <a:lstStyle/>
          <a:p>
            <a:pPr algn="ctr"/>
            <a:r>
              <a:rPr lang="en-US" i="1" dirty="0"/>
              <a:t>Accreditation Standard and Faculty input</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807868" y="1988598"/>
            <a:ext cx="10644326" cy="4616388"/>
          </a:xfrm>
        </p:spPr>
        <p:txBody>
          <a:bodyPr>
            <a:noAutofit/>
          </a:bodyPr>
          <a:lstStyle/>
          <a:p>
            <a:pPr marL="0" indent="0">
              <a:buNone/>
            </a:pPr>
            <a:endParaRPr lang="en-US" b="1" i="1" dirty="0"/>
          </a:p>
          <a:p>
            <a:pPr marL="0" indent="0">
              <a:buNone/>
            </a:pPr>
            <a:endParaRPr lang="en-US" i="1" dirty="0"/>
          </a:p>
          <a:p>
            <a:pPr marL="0" indent="0">
              <a:buNone/>
            </a:pPr>
            <a:endParaRPr lang="en-US" sz="3200" dirty="0"/>
          </a:p>
        </p:txBody>
      </p:sp>
      <p:sp>
        <p:nvSpPr>
          <p:cNvPr id="4" name="TextBox 3">
            <a:extLst>
              <a:ext uri="{FF2B5EF4-FFF2-40B4-BE49-F238E27FC236}">
                <a16:creationId xmlns:a16="http://schemas.microsoft.com/office/drawing/2014/main" id="{8C2365AE-5AF2-A693-4B8B-066CBA1CB393}"/>
              </a:ext>
            </a:extLst>
          </p:cNvPr>
          <p:cNvSpPr txBox="1"/>
          <p:nvPr/>
        </p:nvSpPr>
        <p:spPr>
          <a:xfrm>
            <a:off x="803410" y="2400312"/>
            <a:ext cx="10612954"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2.9 The institution conducts systematic review and assessment to ensure the quality of its academic, learning support, and student services programs and implement improvements and innovations in support of equitable student achievement. </a:t>
            </a:r>
            <a:endParaRPr lang="en-US"/>
          </a:p>
          <a:p>
            <a:r>
              <a:rPr lang="en-US" dirty="0"/>
              <a:t>Criteria: the institution follows established process that include analysis of data related to student learning and achievement, disaggregated for student subpopulations and/or learning modalities as appropriate. </a:t>
            </a:r>
          </a:p>
          <a:p>
            <a:endParaRPr lang="en-US" dirty="0"/>
          </a:p>
          <a:p>
            <a:r>
              <a:rPr lang="en-US" dirty="0"/>
              <a:t>Currently in </a:t>
            </a:r>
            <a:r>
              <a:rPr lang="en-US" dirty="0" err="1"/>
              <a:t>eLumen</a:t>
            </a:r>
            <a:r>
              <a:rPr lang="en-US" dirty="0"/>
              <a:t> we are not required to enter individual student data, how do we meet this standard?</a:t>
            </a:r>
          </a:p>
          <a:p>
            <a:endParaRPr lang="en-US" dirty="0"/>
          </a:p>
          <a:p>
            <a:endParaRPr lang="en-US" dirty="0"/>
          </a:p>
          <a:p>
            <a:endParaRPr lang="en-US" dirty="0"/>
          </a:p>
          <a:p>
            <a:r>
              <a:rPr lang="en-US" dirty="0"/>
              <a:t>Randi's slide</a:t>
            </a:r>
          </a:p>
        </p:txBody>
      </p:sp>
    </p:spTree>
    <p:extLst>
      <p:ext uri="{BB962C8B-B14F-4D97-AF65-F5344CB8AC3E}">
        <p14:creationId xmlns:p14="http://schemas.microsoft.com/office/powerpoint/2010/main" val="35086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normAutofit/>
          </a:bodyPr>
          <a:lstStyle/>
          <a:p>
            <a:pPr algn="ctr"/>
            <a:br>
              <a:rPr lang="en-US" i="1" dirty="0"/>
            </a:b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807868" y="1988598"/>
            <a:ext cx="10644326" cy="4616388"/>
          </a:xfrm>
        </p:spPr>
        <p:txBody>
          <a:bodyPr>
            <a:noAutofit/>
          </a:bodyPr>
          <a:lstStyle/>
          <a:p>
            <a:pPr marL="0" indent="0">
              <a:buNone/>
            </a:pPr>
            <a:endParaRPr lang="en-US" b="1" i="1" dirty="0"/>
          </a:p>
          <a:p>
            <a:pPr marL="0" indent="0">
              <a:buNone/>
            </a:pPr>
            <a:endParaRPr lang="en-US" i="1" dirty="0"/>
          </a:p>
          <a:p>
            <a:pPr marL="0" indent="0">
              <a:buNone/>
            </a:pPr>
            <a:endParaRPr lang="en-US" sz="3200" dirty="0"/>
          </a:p>
        </p:txBody>
      </p:sp>
    </p:spTree>
    <p:extLst>
      <p:ext uri="{BB962C8B-B14F-4D97-AF65-F5344CB8AC3E}">
        <p14:creationId xmlns:p14="http://schemas.microsoft.com/office/powerpoint/2010/main" val="3860506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E30B-392D-4691-8125-129E25AAA524}"/>
              </a:ext>
            </a:extLst>
          </p:cNvPr>
          <p:cNvSpPr>
            <a:spLocks noGrp="1"/>
          </p:cNvSpPr>
          <p:nvPr>
            <p:ph type="title"/>
          </p:nvPr>
        </p:nvSpPr>
        <p:spPr/>
        <p:txBody>
          <a:bodyPr/>
          <a:lstStyle/>
          <a:p>
            <a:r>
              <a:rPr lang="en-US" dirty="0"/>
              <a:t>What the Previous ACCJC Standards Required</a:t>
            </a:r>
          </a:p>
        </p:txBody>
      </p:sp>
      <p:pic>
        <p:nvPicPr>
          <p:cNvPr id="5" name="Graphic 4" descr="Purpose icon">
            <a:extLst>
              <a:ext uri="{FF2B5EF4-FFF2-40B4-BE49-F238E27FC236}">
                <a16:creationId xmlns:a16="http://schemas.microsoft.com/office/drawing/2014/main" id="{28F7ACE2-5D39-488F-AF39-9DEDFF0FF2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03486" y="2947289"/>
            <a:ext cx="936000" cy="936000"/>
          </a:xfrm>
          <a:prstGeom prst="rect">
            <a:avLst/>
          </a:prstGeom>
        </p:spPr>
      </p:pic>
      <p:sp>
        <p:nvSpPr>
          <p:cNvPr id="3" name="Text Placeholder 2">
            <a:extLst>
              <a:ext uri="{FF2B5EF4-FFF2-40B4-BE49-F238E27FC236}">
                <a16:creationId xmlns:a16="http://schemas.microsoft.com/office/drawing/2014/main" id="{E7C2A41D-6B6E-4DD0-A7BD-E8CA001266EE}"/>
              </a:ext>
            </a:extLst>
          </p:cNvPr>
          <p:cNvSpPr>
            <a:spLocks noGrp="1"/>
          </p:cNvSpPr>
          <p:nvPr>
            <p:ph type="body" idx="1"/>
          </p:nvPr>
        </p:nvSpPr>
        <p:spPr/>
        <p:txBody>
          <a:bodyPr>
            <a:normAutofit/>
          </a:bodyPr>
          <a:lstStyle/>
          <a:p>
            <a:r>
              <a:rPr lang="en-US" sz="2400" dirty="0"/>
              <a:t>When we met the ACCJC Standard Requirement during our last self-evaluation process and report in fall 2020</a:t>
            </a:r>
          </a:p>
          <a:p>
            <a:endParaRPr lang="en-US" sz="2400" dirty="0"/>
          </a:p>
          <a:p>
            <a:endParaRPr lang="en-US" sz="2400" dirty="0"/>
          </a:p>
        </p:txBody>
      </p:sp>
    </p:spTree>
    <p:extLst>
      <p:ext uri="{BB962C8B-B14F-4D97-AF65-F5344CB8AC3E}">
        <p14:creationId xmlns:p14="http://schemas.microsoft.com/office/powerpoint/2010/main" val="2745843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pPr algn="ctr"/>
            <a:r>
              <a:rPr lang="en-US" i="1" dirty="0"/>
              <a:t>(Previous) </a:t>
            </a:r>
            <a:r>
              <a:rPr lang="en-US" dirty="0"/>
              <a:t>ACCJC Standard I.B</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692458" y="2336872"/>
            <a:ext cx="10981678" cy="4365769"/>
          </a:xfrm>
        </p:spPr>
        <p:txBody>
          <a:bodyPr>
            <a:noAutofit/>
          </a:bodyPr>
          <a:lstStyle/>
          <a:p>
            <a:pPr marL="0" indent="0">
              <a:buNone/>
            </a:pPr>
            <a:r>
              <a:rPr lang="en-US" sz="4000" b="1" dirty="0"/>
              <a:t>I.B.6. </a:t>
            </a:r>
          </a:p>
          <a:p>
            <a:pPr marL="0" indent="0">
              <a:buNone/>
            </a:pPr>
            <a:r>
              <a:rPr lang="en-US" sz="3200" b="1" i="1" dirty="0"/>
              <a:t>The institution disaggregates and analyzes learning outcomes and achievement for subpopulations of students. When the institution identifies performance gaps, it implements strategies, which may include allocation or reallocation of human, fiscal and other resources, to mitigate those gaps and evaluates the efficacy of those strategies. </a:t>
            </a:r>
            <a:endParaRPr lang="en-US" sz="3200" i="1" dirty="0"/>
          </a:p>
        </p:txBody>
      </p:sp>
    </p:spTree>
    <p:extLst>
      <p:ext uri="{BB962C8B-B14F-4D97-AF65-F5344CB8AC3E}">
        <p14:creationId xmlns:p14="http://schemas.microsoft.com/office/powerpoint/2010/main" val="4205207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pPr algn="ctr"/>
            <a:r>
              <a:rPr lang="en-US" i="1" dirty="0"/>
              <a:t>(Previous) </a:t>
            </a:r>
            <a:r>
              <a:rPr lang="en-US" dirty="0"/>
              <a:t>ACCJC Standard II.A</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514905" y="2336872"/>
            <a:ext cx="11159231" cy="4454545"/>
          </a:xfrm>
        </p:spPr>
        <p:txBody>
          <a:bodyPr>
            <a:noAutofit/>
          </a:bodyPr>
          <a:lstStyle/>
          <a:p>
            <a:pPr marL="0" indent="0">
              <a:buNone/>
            </a:pPr>
            <a:r>
              <a:rPr lang="en-US" sz="4000" b="1" dirty="0"/>
              <a:t>II.A.3. </a:t>
            </a:r>
          </a:p>
          <a:p>
            <a:pPr marL="0" indent="0">
              <a:buNone/>
            </a:pPr>
            <a:r>
              <a:rPr lang="en-US" sz="3200" b="1" i="1" dirty="0"/>
              <a:t>The institution identifies and regularly assesses learning outcomes for courses, programs, certificates and degrees using established institutional procedures. The institution has officially approved and current course outlines that include student learning outcomes. In every class section students receive a course syllabus that includes learning outcomes from the institution’s officially approved course outline. </a:t>
            </a:r>
            <a:endParaRPr lang="en-US" sz="3200" i="1" dirty="0"/>
          </a:p>
        </p:txBody>
      </p:sp>
    </p:spTree>
    <p:extLst>
      <p:ext uri="{BB962C8B-B14F-4D97-AF65-F5344CB8AC3E}">
        <p14:creationId xmlns:p14="http://schemas.microsoft.com/office/powerpoint/2010/main" val="4240845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pPr algn="ctr"/>
            <a:r>
              <a:rPr lang="en-US" i="1" dirty="0"/>
              <a:t>From our Peer Review Report</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514905" y="2336872"/>
            <a:ext cx="11159231" cy="4454545"/>
          </a:xfrm>
        </p:spPr>
        <p:txBody>
          <a:bodyPr>
            <a:noAutofit/>
          </a:bodyPr>
          <a:lstStyle/>
          <a:p>
            <a:pPr marL="0" indent="0">
              <a:buNone/>
            </a:pPr>
            <a:r>
              <a:rPr lang="en-US" sz="3200" i="1" dirty="0"/>
              <a:t>“</a:t>
            </a:r>
            <a:r>
              <a:rPr lang="en-US" sz="3200" dirty="0"/>
              <a:t>The team encourages the college to continue the implementation of eLumen to assist with the disaggregation of student learning outcomes. (I.B.6)”</a:t>
            </a:r>
          </a:p>
          <a:p>
            <a:pPr marL="0" indent="0">
              <a:buNone/>
            </a:pPr>
            <a:r>
              <a:rPr lang="en-US" sz="3200" i="1" dirty="0"/>
              <a:t>Page 18 – Peer </a:t>
            </a:r>
            <a:r>
              <a:rPr lang="en-US" sz="3200" i="1"/>
              <a:t>Review Team Report</a:t>
            </a:r>
            <a:endParaRPr lang="en-US" sz="3200" i="1" dirty="0"/>
          </a:p>
          <a:p>
            <a:pPr marL="0" indent="0">
              <a:buNone/>
            </a:pPr>
            <a:r>
              <a:rPr lang="en-US" sz="3200" i="1" dirty="0">
                <a:hlinkClick r:id="rId5"/>
              </a:rPr>
              <a:t>https://www.losmedanos.edu/accreditation/LosMedanos_PRTR2020_FINAL.PDF</a:t>
            </a:r>
            <a:r>
              <a:rPr lang="en-US" sz="3200" i="1" dirty="0"/>
              <a:t> </a:t>
            </a:r>
          </a:p>
        </p:txBody>
      </p:sp>
    </p:spTree>
    <p:extLst>
      <p:ext uri="{BB962C8B-B14F-4D97-AF65-F5344CB8AC3E}">
        <p14:creationId xmlns:p14="http://schemas.microsoft.com/office/powerpoint/2010/main" val="169936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E30B-392D-4691-8125-129E25AAA524}"/>
              </a:ext>
            </a:extLst>
          </p:cNvPr>
          <p:cNvSpPr>
            <a:spLocks noGrp="1"/>
          </p:cNvSpPr>
          <p:nvPr>
            <p:ph type="title"/>
          </p:nvPr>
        </p:nvSpPr>
        <p:spPr/>
        <p:txBody>
          <a:bodyPr/>
          <a:lstStyle/>
          <a:p>
            <a:r>
              <a:rPr lang="en-US" dirty="0"/>
              <a:t>What the New 2024 ACCJC Standard Requires</a:t>
            </a:r>
          </a:p>
        </p:txBody>
      </p:sp>
      <p:pic>
        <p:nvPicPr>
          <p:cNvPr id="5" name="Graphic 4" descr="Purpose icon">
            <a:extLst>
              <a:ext uri="{FF2B5EF4-FFF2-40B4-BE49-F238E27FC236}">
                <a16:creationId xmlns:a16="http://schemas.microsoft.com/office/drawing/2014/main" id="{28F7ACE2-5D39-488F-AF39-9DEDFF0FF2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03486" y="2947289"/>
            <a:ext cx="936000" cy="936000"/>
          </a:xfrm>
          <a:prstGeom prst="rect">
            <a:avLst/>
          </a:prstGeom>
        </p:spPr>
      </p:pic>
      <p:sp>
        <p:nvSpPr>
          <p:cNvPr id="3" name="Text Placeholder 2">
            <a:extLst>
              <a:ext uri="{FF2B5EF4-FFF2-40B4-BE49-F238E27FC236}">
                <a16:creationId xmlns:a16="http://schemas.microsoft.com/office/drawing/2014/main" id="{E7C2A41D-6B6E-4DD0-A7BD-E8CA001266EE}"/>
              </a:ext>
            </a:extLst>
          </p:cNvPr>
          <p:cNvSpPr>
            <a:spLocks noGrp="1"/>
          </p:cNvSpPr>
          <p:nvPr>
            <p:ph type="body" idx="1"/>
          </p:nvPr>
        </p:nvSpPr>
        <p:spPr/>
        <p:txBody>
          <a:bodyPr>
            <a:normAutofit/>
          </a:bodyPr>
          <a:lstStyle/>
          <a:p>
            <a:r>
              <a:rPr lang="en-US" sz="2400" dirty="0"/>
              <a:t>What we need to meet for the new ACCJC 2024 Standard and in our next self-evaluation</a:t>
            </a:r>
          </a:p>
          <a:p>
            <a:endParaRPr lang="en-US" sz="2400" dirty="0"/>
          </a:p>
          <a:p>
            <a:endParaRPr lang="en-US" sz="2400" dirty="0"/>
          </a:p>
        </p:txBody>
      </p:sp>
    </p:spTree>
    <p:extLst>
      <p:ext uri="{BB962C8B-B14F-4D97-AF65-F5344CB8AC3E}">
        <p14:creationId xmlns:p14="http://schemas.microsoft.com/office/powerpoint/2010/main" val="220905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pPr algn="ctr"/>
            <a:r>
              <a:rPr lang="en-US" i="1" dirty="0"/>
              <a:t>(New) 2024 </a:t>
            </a:r>
            <a:r>
              <a:rPr lang="en-US" dirty="0"/>
              <a:t>ACCJC Standard 2</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603682" y="2336872"/>
            <a:ext cx="10990555" cy="4276992"/>
          </a:xfrm>
        </p:spPr>
        <p:txBody>
          <a:bodyPr>
            <a:noAutofit/>
          </a:bodyPr>
          <a:lstStyle/>
          <a:p>
            <a:pPr marL="0" indent="0">
              <a:buNone/>
            </a:pPr>
            <a:r>
              <a:rPr lang="en-US" sz="3000" b="1" dirty="0"/>
              <a:t>2.9</a:t>
            </a:r>
            <a:r>
              <a:rPr lang="en-US" b="1" dirty="0"/>
              <a:t> </a:t>
            </a:r>
          </a:p>
          <a:p>
            <a:pPr marL="0" indent="0">
              <a:buNone/>
            </a:pPr>
            <a:r>
              <a:rPr lang="en-US" sz="3200" b="1" i="1" dirty="0"/>
              <a:t>The institution conducts systematic review and assessment to ensure the quality of its academic, learning support, and student services programs and implement improvements and innovations in support of equitable student achievement. </a:t>
            </a:r>
            <a:endParaRPr lang="en-US" sz="3200" i="1" dirty="0"/>
          </a:p>
          <a:p>
            <a:pPr marL="0" indent="0">
              <a:buNone/>
            </a:pPr>
            <a:endParaRPr lang="en-US" dirty="0"/>
          </a:p>
          <a:p>
            <a:pPr marL="0" indent="0">
              <a:buNone/>
            </a:pPr>
            <a:r>
              <a:rPr lang="en-US" sz="4200" b="1" dirty="0"/>
              <a:t>Criteria to meet ACCJC Standards Review…</a:t>
            </a:r>
          </a:p>
        </p:txBody>
      </p:sp>
    </p:spTree>
    <p:extLst>
      <p:ext uri="{BB962C8B-B14F-4D97-AF65-F5344CB8AC3E}">
        <p14:creationId xmlns:p14="http://schemas.microsoft.com/office/powerpoint/2010/main" val="384612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pPr algn="ctr"/>
            <a:r>
              <a:rPr lang="en-US" i="1" dirty="0"/>
              <a:t>(New) 2024 </a:t>
            </a:r>
            <a:r>
              <a:rPr lang="en-US" dirty="0"/>
              <a:t>ACCJC Standard 2.9 </a:t>
            </a:r>
            <a:br>
              <a:rPr lang="en-US" dirty="0"/>
            </a:br>
            <a:r>
              <a:rPr lang="en-US" dirty="0"/>
              <a:t>Review Criteria</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408373" y="1988598"/>
            <a:ext cx="11664681" cy="4616388"/>
          </a:xfrm>
        </p:spPr>
        <p:txBody>
          <a:bodyPr>
            <a:noAutofit/>
          </a:bodyPr>
          <a:lstStyle/>
          <a:p>
            <a:pPr marL="0" indent="0">
              <a:buNone/>
            </a:pPr>
            <a:r>
              <a:rPr lang="en-US" b="1" dirty="0"/>
              <a:t>Review Criteria:</a:t>
            </a:r>
            <a:r>
              <a:rPr lang="en-US" i="1" dirty="0"/>
              <a:t> </a:t>
            </a:r>
            <a:endParaRPr lang="en-US" dirty="0"/>
          </a:p>
          <a:p>
            <a:pPr marL="0" indent="0">
              <a:buNone/>
            </a:pPr>
            <a:r>
              <a:rPr lang="en-US" dirty="0"/>
              <a:t>• The institution follows established processes that include analysis of data related to student learning (i.e., outcomes assessment results) and achievement (e.g., course completions and degree/certificate completions), disaggregated for student subpopulations and/or learning modalities as appropriate. </a:t>
            </a:r>
          </a:p>
          <a:p>
            <a:pPr marL="0" indent="0">
              <a:buNone/>
            </a:pPr>
            <a:r>
              <a:rPr lang="en-US" dirty="0"/>
              <a:t>• Faculty and other educators engage in dialogue about learning and achievement data, disaggregated for student subpopulations and/or learning modalities as appropriate, in order to guide program improvement and curriculum development, address achievement gaps, and inform institutional goal-setting. </a:t>
            </a:r>
          </a:p>
          <a:p>
            <a:pPr marL="0" indent="0">
              <a:buNone/>
            </a:pPr>
            <a:r>
              <a:rPr lang="en-US" dirty="0"/>
              <a:t>• The institution’s dialogue about disaggregated learning and achievement data informs institutional goal-setting. </a:t>
            </a:r>
          </a:p>
          <a:p>
            <a:pPr marL="0" indent="0">
              <a:buNone/>
            </a:pPr>
            <a:endParaRPr lang="en-US" sz="3200" dirty="0"/>
          </a:p>
        </p:txBody>
      </p:sp>
    </p:spTree>
    <p:extLst>
      <p:ext uri="{BB962C8B-B14F-4D97-AF65-F5344CB8AC3E}">
        <p14:creationId xmlns:p14="http://schemas.microsoft.com/office/powerpoint/2010/main" val="3510779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E30B-392D-4691-8125-129E25AAA524}"/>
              </a:ext>
            </a:extLst>
          </p:cNvPr>
          <p:cNvSpPr>
            <a:spLocks noGrp="1"/>
          </p:cNvSpPr>
          <p:nvPr>
            <p:ph type="title"/>
          </p:nvPr>
        </p:nvSpPr>
        <p:spPr/>
        <p:txBody>
          <a:bodyPr/>
          <a:lstStyle/>
          <a:p>
            <a:r>
              <a:rPr lang="en-US" dirty="0"/>
              <a:t>What the 2024 ACCJC Midterm Report Requires</a:t>
            </a:r>
          </a:p>
        </p:txBody>
      </p:sp>
      <p:pic>
        <p:nvPicPr>
          <p:cNvPr id="5" name="Graphic 4" descr="Purpose icon">
            <a:extLst>
              <a:ext uri="{FF2B5EF4-FFF2-40B4-BE49-F238E27FC236}">
                <a16:creationId xmlns:a16="http://schemas.microsoft.com/office/drawing/2014/main" id="{28F7ACE2-5D39-488F-AF39-9DEDFF0FF2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03486" y="2947289"/>
            <a:ext cx="936000" cy="936000"/>
          </a:xfrm>
          <a:prstGeom prst="rect">
            <a:avLst/>
          </a:prstGeom>
        </p:spPr>
      </p:pic>
      <p:sp>
        <p:nvSpPr>
          <p:cNvPr id="3" name="Text Placeholder 2">
            <a:extLst>
              <a:ext uri="{FF2B5EF4-FFF2-40B4-BE49-F238E27FC236}">
                <a16:creationId xmlns:a16="http://schemas.microsoft.com/office/drawing/2014/main" id="{E7C2A41D-6B6E-4DD0-A7BD-E8CA001266EE}"/>
              </a:ext>
            </a:extLst>
          </p:cNvPr>
          <p:cNvSpPr>
            <a:spLocks noGrp="1"/>
          </p:cNvSpPr>
          <p:nvPr>
            <p:ph type="body" idx="1"/>
          </p:nvPr>
        </p:nvSpPr>
        <p:spPr/>
        <p:txBody>
          <a:bodyPr>
            <a:normAutofit/>
          </a:bodyPr>
          <a:lstStyle/>
          <a:p>
            <a:r>
              <a:rPr lang="en-US" sz="2400" dirty="0"/>
              <a:t>What we need to plan and document in the 2024 ACCJC Midterm Report (fall 2024) to meet the requirement prompt</a:t>
            </a:r>
          </a:p>
          <a:p>
            <a:endParaRPr lang="en-US" sz="2400" dirty="0"/>
          </a:p>
          <a:p>
            <a:endParaRPr lang="en-US" sz="2400" dirty="0"/>
          </a:p>
        </p:txBody>
      </p:sp>
    </p:spTree>
    <p:extLst>
      <p:ext uri="{BB962C8B-B14F-4D97-AF65-F5344CB8AC3E}">
        <p14:creationId xmlns:p14="http://schemas.microsoft.com/office/powerpoint/2010/main" val="45014923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67421116_Reflection on learning_AAS_v5" id="{59B7BDFB-57AB-4529-979B-198FE99CC53E}" vid="{8B6E8B8A-CD93-411A-90DE-1F9807F38B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12AB9FA-5EE8-4111-B873-E09ACA2BC395}">
  <ds:schemaRefs>
    <ds:schemaRef ds:uri="http://schemas.microsoft.com/sharepoint/v3/contenttype/forms"/>
  </ds:schemaRefs>
</ds:datastoreItem>
</file>

<file path=customXml/itemProps2.xml><?xml version="1.0" encoding="utf-8"?>
<ds:datastoreItem xmlns:ds="http://schemas.openxmlformats.org/officeDocument/2006/customXml" ds:itemID="{B18699A2-1304-4DB0-887E-96D5B04746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F1D2AC-2735-457E-B639-07E13F9A629B}">
  <ds:schemaRefs>
    <ds:schemaRef ds:uri="http://schemas.microsoft.com/office/2006/documentManagement/types"/>
    <ds:schemaRef ds:uri="16c05727-aa75-4e4a-9b5f-8a80a1165891"/>
    <ds:schemaRef ds:uri="http://schemas.openxmlformats.org/package/2006/metadata/core-properties"/>
    <ds:schemaRef ds:uri="http://schemas.microsoft.com/office/2006/metadata/properties"/>
    <ds:schemaRef ds:uri="http://purl.org/dc/elements/1.1/"/>
    <ds:schemaRef ds:uri="http://purl.org/dc/terms/"/>
    <ds:schemaRef ds:uri="http://purl.org/dc/dcmitype/"/>
    <ds:schemaRef ds:uri="http://schemas.microsoft.com/office/infopath/2007/PartnerControls"/>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Reflection on learning </Template>
  <TotalTime>0</TotalTime>
  <Words>1988</Words>
  <Application>Microsoft Office PowerPoint</Application>
  <PresentationFormat>Widescreen</PresentationFormat>
  <Paragraphs>177</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Segoe UI</vt:lpstr>
      <vt:lpstr>Trebuchet MS</vt:lpstr>
      <vt:lpstr>Berlin</vt:lpstr>
      <vt:lpstr>CSLO &amp; PSLO Assessment Requirements for ACCJC</vt:lpstr>
      <vt:lpstr>What the Previous ACCJC Standards Required</vt:lpstr>
      <vt:lpstr>(Previous) ACCJC Standard I.B</vt:lpstr>
      <vt:lpstr>(Previous) ACCJC Standard II.A</vt:lpstr>
      <vt:lpstr>From our Peer Review Report</vt:lpstr>
      <vt:lpstr>What the New 2024 ACCJC Standard Requires</vt:lpstr>
      <vt:lpstr>(New) 2024 ACCJC Standard 2</vt:lpstr>
      <vt:lpstr>(New) 2024 ACCJC Standard 2.9  Review Criteria</vt:lpstr>
      <vt:lpstr>What the 2024 ACCJC Midterm Report Requires</vt:lpstr>
      <vt:lpstr> 2024 Midterm Report Section C.2  Requirement Prompt </vt:lpstr>
      <vt:lpstr>Randi and Nidia Begin Slides Here</vt:lpstr>
      <vt:lpstr>Randi and Nidia Begin Slides Here</vt:lpstr>
      <vt:lpstr>Randi and Nidia Begin Slides Here</vt:lpstr>
      <vt:lpstr>Accreditation Standard and Faculty input</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CSLO &amp; PSLO Assessment Requirements for ACCJC</dc:title>
  <dc:creator/>
  <cp:lastModifiedBy/>
  <cp:revision>34</cp:revision>
  <dcterms:created xsi:type="dcterms:W3CDTF">2024-03-18T23:03:39Z</dcterms:created>
  <dcterms:modified xsi:type="dcterms:W3CDTF">2024-04-03T01:41:12Z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