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1"/>
  </p:notesMasterIdLst>
  <p:sldIdLst>
    <p:sldId id="256" r:id="rId5"/>
    <p:sldId id="430" r:id="rId6"/>
    <p:sldId id="431" r:id="rId7"/>
    <p:sldId id="432" r:id="rId8"/>
    <p:sldId id="433" r:id="rId9"/>
    <p:sldId id="43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DBE66"/>
    <a:srgbClr val="E394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CCE127-0B37-4CC1-BDB4-5EF909B5DA3E}" v="46" dt="2025-01-28T23:23:18.1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699D7-49BA-46A7-A639-EAC14241AEC6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C04C3-DF70-4494-A584-597E07747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78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horse head with yellow text">
            <a:extLst>
              <a:ext uri="{FF2B5EF4-FFF2-40B4-BE49-F238E27FC236}">
                <a16:creationId xmlns:a16="http://schemas.microsoft.com/office/drawing/2014/main" id="{9E9DD928-2E87-3215-3C77-0025D8F9D0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676" r="1" b="3526"/>
          <a:stretch/>
        </p:blipFill>
        <p:spPr>
          <a:xfrm>
            <a:off x="4644526" y="10"/>
            <a:ext cx="7552945" cy="68579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25D611BD-13D6-4754-93F1-8ABAB8116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D1564798-5942-49A9-89E9-7BF6D02392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5AF09D-4CAE-B170-1581-66464014A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28" y="2098431"/>
            <a:ext cx="4757685" cy="266113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Shared Governance Council Update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485E2-5ED9-FF06-88CB-7FB34BD2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Academic Senate</a:t>
            </a:r>
          </a:p>
          <a:p>
            <a:r>
              <a:rPr lang="en-US" dirty="0"/>
              <a:t>February 3, 2025</a:t>
            </a:r>
          </a:p>
        </p:txBody>
      </p:sp>
    </p:spTree>
    <p:extLst>
      <p:ext uri="{BB962C8B-B14F-4D97-AF65-F5344CB8AC3E}">
        <p14:creationId xmlns:p14="http://schemas.microsoft.com/office/powerpoint/2010/main" val="295926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36BB9-E74D-3179-8C58-25F5484B1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9A326-6A4F-4F38-F48E-263FD9045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87" y="753228"/>
            <a:ext cx="10207095" cy="1080938"/>
          </a:xfrm>
        </p:spPr>
        <p:txBody>
          <a:bodyPr/>
          <a:lstStyle/>
          <a:p>
            <a:r>
              <a:rPr lang="en-US" dirty="0"/>
              <a:t>Participatory Governance Task Team— Update from 12/11/24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393DA-06B0-4C5E-364E-ABC1C50AF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983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Possible focus areas moving forward related to the participatory governance task team efforts include: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Compensate students for their committee work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858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55F7D-3A47-044C-FFA1-59013D9E4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FF44A-1542-366D-8D5A-5CC89B6B3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87" y="753228"/>
            <a:ext cx="10207095" cy="1080938"/>
          </a:xfrm>
        </p:spPr>
        <p:txBody>
          <a:bodyPr/>
          <a:lstStyle/>
          <a:p>
            <a:r>
              <a:rPr lang="en-US" dirty="0"/>
              <a:t>Participatory Governance Task Team— Update from 12/11/24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BB720-D04F-E044-0739-82BDE329A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983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Possible focus areas moving forward related to the participatory governance task team efforts include: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Review Brown Act requirements and determine which committees would like to adopt or remove Brown Act.</a:t>
            </a:r>
          </a:p>
          <a:p>
            <a:r>
              <a:rPr lang="en-US" dirty="0"/>
              <a:t>Committees review and update their charges and re-identify themselves.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88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F8BB1-A482-D506-07D0-8F91915EF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96715-2F8E-5A82-3E44-EDF5E1E9F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87" y="753228"/>
            <a:ext cx="10207095" cy="1080938"/>
          </a:xfrm>
        </p:spPr>
        <p:txBody>
          <a:bodyPr/>
          <a:lstStyle/>
          <a:p>
            <a:r>
              <a:rPr lang="en-US" dirty="0"/>
              <a:t>Participatory Governance Task Team— Update from 12/11/24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138DD-B058-6ADD-AD75-D836B666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983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Possible focus areas moving forward related to the participatory governance task team efforts include: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Courier New" panose="020B0604020202020204" pitchFamily="34" charset="0"/>
              <a:buChar char="o"/>
            </a:pPr>
            <a:r>
              <a:rPr lang="en-US" dirty="0"/>
              <a:t>Formalize TAG – Technology Advisory Group</a:t>
            </a:r>
          </a:p>
          <a:p>
            <a:pPr>
              <a:buFont typeface="Courier New" panose="020B0604020202020204" pitchFamily="34" charset="0"/>
              <a:buChar char="o"/>
            </a:pPr>
            <a:r>
              <a:rPr lang="en-US" dirty="0"/>
              <a:t>Possibly implement a budget committee (i.e. RAP, etc.)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75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19A49-E5E3-4C79-EF7A-989B8E4E5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2B71B-A274-AD21-E10F-61FB7E526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87" y="753228"/>
            <a:ext cx="10207095" cy="1080938"/>
          </a:xfrm>
        </p:spPr>
        <p:txBody>
          <a:bodyPr/>
          <a:lstStyle/>
          <a:p>
            <a:r>
              <a:rPr lang="en-US" dirty="0"/>
              <a:t>Participatory Governance Task Team— Update from 12/11/24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93716-805D-056D-C7E4-E0BEFD558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983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Possible focus areas moving forward related to the participatory governance task team efforts include (directly related to our Classified members):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Courier New" panose="020B0604020202020204" pitchFamily="34" charset="0"/>
              <a:buChar char="o"/>
            </a:pPr>
            <a:r>
              <a:rPr lang="en-US" dirty="0"/>
              <a:t>Create a sub-committee that includes administrative assistants to streamline agenda templates, note-taking best practices, etc.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41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CEEDF-C7E1-3F38-8865-F1FECDA2F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BC912-81C0-22C1-074A-A6C7F8EFE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87" y="753228"/>
            <a:ext cx="10207095" cy="1080938"/>
          </a:xfrm>
        </p:spPr>
        <p:txBody>
          <a:bodyPr/>
          <a:lstStyle/>
          <a:p>
            <a:r>
              <a:rPr lang="en-US" dirty="0"/>
              <a:t>Participatory Governance Task Team— Update from 12/11/24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04A6B-D72E-E169-913E-4E3091642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983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None/>
            </a:pPr>
            <a:r>
              <a:rPr lang="en-US" sz="2400" dirty="0"/>
              <a:t>Work will continue into spring 2025. 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If phase two is implemented, there will be an ask for new participants to help restructure shared governance at Los </a:t>
            </a:r>
            <a:r>
              <a:rPr lang="en-US" sz="2400" dirty="0" err="1"/>
              <a:t>Medanos</a:t>
            </a:r>
            <a:r>
              <a:rPr lang="en-US" sz="2400" dirty="0"/>
              <a:t> College.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Send your feedback from the shared governance participatory task team report to your senate presidents/senate council after speaking with members in your area.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63301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5B3263EA62E4459318D2A5FC76712F" ma:contentTypeVersion="8" ma:contentTypeDescription="Create a new document." ma:contentTypeScope="" ma:versionID="5d37db317c423880316b6ca462ed61e1">
  <xsd:schema xmlns:xsd="http://www.w3.org/2001/XMLSchema" xmlns:xs="http://www.w3.org/2001/XMLSchema" xmlns:p="http://schemas.microsoft.com/office/2006/metadata/properties" xmlns:ns2="57995161-1ad6-423f-a715-9eafea900e7f" xmlns:ns3="c142be7e-d4f5-40f5-b475-8a7641b24765" targetNamespace="http://schemas.microsoft.com/office/2006/metadata/properties" ma:root="true" ma:fieldsID="f9a5b70033438820843f8d6e72450010" ns2:_="" ns3:_="">
    <xsd:import namespace="57995161-1ad6-423f-a715-9eafea900e7f"/>
    <xsd:import namespace="c142be7e-d4f5-40f5-b475-8a7641b247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95161-1ad6-423f-a715-9eafea900e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2be7e-d4f5-40f5-b475-8a7641b247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091B45-74B9-464D-A0D1-3E4C8FF73839}">
  <ds:schemaRefs>
    <ds:schemaRef ds:uri="57995161-1ad6-423f-a715-9eafea900e7f"/>
    <ds:schemaRef ds:uri="c142be7e-d4f5-40f5-b475-8a7641b2476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F18A694-4C1C-4B90-9501-0546360AB9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36C44D-B788-462B-8648-1C476FFE8B4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5179</TotalTime>
  <Words>245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Trebuchet MS</vt:lpstr>
      <vt:lpstr>Berlin</vt:lpstr>
      <vt:lpstr>Shared Governance Council Update</vt:lpstr>
      <vt:lpstr>Participatory Governance Task Team— Update from 12/11/24</vt:lpstr>
      <vt:lpstr>Participatory Governance Task Team— Update from 12/11/24</vt:lpstr>
      <vt:lpstr>Participatory Governance Task Team— Update from 12/11/24</vt:lpstr>
      <vt:lpstr>Participatory Governance Task Team— Update from 12/11/24</vt:lpstr>
      <vt:lpstr>Participatory Governance Task Team— Update from 12/11/24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Faculty Meeting Fall 2023</dc:title>
  <dc:creator>nicole trager</dc:creator>
  <cp:lastModifiedBy>Duldulao, Abigail</cp:lastModifiedBy>
  <cp:revision>202</cp:revision>
  <dcterms:created xsi:type="dcterms:W3CDTF">2023-08-18T02:00:54Z</dcterms:created>
  <dcterms:modified xsi:type="dcterms:W3CDTF">2025-01-31T17:09:36Z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0x010100ED5B3263EA62E4459318D2A5FC76712F</vt:lpwstr>
  </property>
</Properties>
</file>