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430C0A-5464-4FE4-84EB-FF9C94016DF4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6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99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48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18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489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98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789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9F9C37B-1D36-470B-8223-D6C91242EC14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1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0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7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5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713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7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4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8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64566"/>
            <a:ext cx="8825658" cy="3798277"/>
          </a:xfrm>
        </p:spPr>
        <p:txBody>
          <a:bodyPr anchor="ctr"/>
          <a:lstStyle/>
          <a:p>
            <a:pPr algn="ctr"/>
            <a:r>
              <a:rPr lang="en-US" dirty="0" smtClean="0"/>
              <a:t>How To Check Your Financial Aid Status in Self </a:t>
            </a:r>
            <a:r>
              <a:rPr lang="en-US" dirty="0"/>
              <a:t>S</a:t>
            </a:r>
            <a:r>
              <a:rPr lang="en-US" dirty="0" smtClean="0"/>
              <a:t>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Your Disbursement Choice with </a:t>
            </a:r>
            <a:r>
              <a:rPr lang="en-US" dirty="0" err="1" smtClean="0"/>
              <a:t>BankMobile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686232"/>
            <a:ext cx="8824913" cy="32508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1015" y="2363372"/>
            <a:ext cx="2616591" cy="25743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3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First Time Set Up and Follow Instructions to make your Choice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163905"/>
            <a:ext cx="8824913" cy="23477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5760" y="2690949"/>
            <a:ext cx="2599509" cy="113646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2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 to </a:t>
            </a:r>
            <a:r>
              <a:rPr lang="en-US" dirty="0" err="1" smtClean="0"/>
              <a:t>Insite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58" y="2603499"/>
            <a:ext cx="5148775" cy="39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the Financial Aid Tile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924" y="2603500"/>
            <a:ext cx="6812464" cy="3416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35931" y="3056709"/>
            <a:ext cx="914400" cy="914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Financial Aid Home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686232"/>
            <a:ext cx="8824913" cy="32508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8194" y="3095897"/>
            <a:ext cx="2312126" cy="862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4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Complete Required Documents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26" y="2861694"/>
            <a:ext cx="11098405" cy="36375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6426" y="3362179"/>
            <a:ext cx="1110343" cy="2377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Documents are Listed Here with Links to Documents and Helpful 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09" y="2420620"/>
            <a:ext cx="3639741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5" y="4128770"/>
            <a:ext cx="447593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Awarded, you can Click on Review Your Financial Aid Package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2377441"/>
            <a:ext cx="11169747" cy="39670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77146" y="2705017"/>
            <a:ext cx="2915026" cy="914400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Financial Aid Package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4" y="2603500"/>
            <a:ext cx="10930597" cy="39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the Arrow Next to Each Award for Descriptions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385837"/>
            <a:ext cx="10450146" cy="28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93</TotalTime>
  <Words>87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Rockwell</vt:lpstr>
      <vt:lpstr>Tw Cen MT</vt:lpstr>
      <vt:lpstr>Wingdings 3</vt:lpstr>
      <vt:lpstr>Ion Boardroom</vt:lpstr>
      <vt:lpstr>How To Check Your Financial Aid Status in Self Service</vt:lpstr>
      <vt:lpstr>Log in to Insite</vt:lpstr>
      <vt:lpstr>Click on the Financial Aid Tile</vt:lpstr>
      <vt:lpstr>Click on Financial Aid Home</vt:lpstr>
      <vt:lpstr>Click Complete Required Documents</vt:lpstr>
      <vt:lpstr>Your Documents are Listed Here with Links to Documents and Helpful Videos</vt:lpstr>
      <vt:lpstr>Once Awarded, you can Click on Review Your Financial Aid Package</vt:lpstr>
      <vt:lpstr>Your Financial Aid Package</vt:lpstr>
      <vt:lpstr>Click on the Arrow Next to Each Award for Descriptions</vt:lpstr>
      <vt:lpstr>How to Make Your Disbursement Choice with BankMobile</vt:lpstr>
      <vt:lpstr>Click First Time Set Up and Follow Instructions to make your Choice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Check Your Financial aid Status in Self Service</dc:title>
  <dc:creator>Carreon, Tamara</dc:creator>
  <cp:lastModifiedBy>Lopez, Faidra</cp:lastModifiedBy>
  <cp:revision>8</cp:revision>
  <dcterms:created xsi:type="dcterms:W3CDTF">2020-08-12T00:57:33Z</dcterms:created>
  <dcterms:modified xsi:type="dcterms:W3CDTF">2020-11-03T18:10:57Z</dcterms:modified>
</cp:coreProperties>
</file>