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0E6091-3B8F-4124-B71E-AA6EDC24269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A7809B3-0C6D-4A15-B1B2-6D31351D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87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F2A8847-F54A-4ACC-847E-49B56CC2E606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C4F79B9-5599-4F95-AC49-3E2AC601F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61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F79B9-5599-4F95-AC49-3E2AC601F6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69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96363B4-EC3C-4973-A8C8-E6402B611719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72161F0-F121-4B80-B453-20F520B88A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osmedanos.edu/admissions/4faculty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9900" y="954740"/>
            <a:ext cx="7315200" cy="2626659"/>
          </a:xfrm>
        </p:spPr>
        <p:txBody>
          <a:bodyPr/>
          <a:lstStyle/>
          <a:p>
            <a:r>
              <a:rPr lang="en-US" dirty="0" smtClean="0"/>
              <a:t>A&amp;R Processes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4559300" cy="15240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Department Chair Meeting</a:t>
            </a:r>
            <a:br>
              <a:rPr lang="en-US" dirty="0" smtClean="0"/>
            </a:br>
            <a:r>
              <a:rPr lang="en-US" dirty="0" smtClean="0"/>
              <a:t>Tuesday, March 5, 2013</a:t>
            </a:r>
          </a:p>
        </p:txBody>
      </p:sp>
    </p:spTree>
    <p:extLst>
      <p:ext uri="{BB962C8B-B14F-4D97-AF65-F5344CB8AC3E}">
        <p14:creationId xmlns:p14="http://schemas.microsoft.com/office/powerpoint/2010/main" val="144744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Census Rosters</a:t>
            </a:r>
          </a:p>
          <a:p>
            <a:r>
              <a:rPr lang="en-US" dirty="0" smtClean="0"/>
              <a:t>No Show Drops</a:t>
            </a:r>
          </a:p>
          <a:p>
            <a:r>
              <a:rPr lang="en-US" dirty="0"/>
              <a:t>Late Add Petitions</a:t>
            </a:r>
          </a:p>
          <a:p>
            <a:r>
              <a:rPr lang="en-US" dirty="0" err="1"/>
              <a:t>WebAdvisor</a:t>
            </a:r>
            <a:r>
              <a:rPr lang="en-US" dirty="0"/>
              <a:t> Rosters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95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Census Rosters </a:t>
            </a:r>
            <a:r>
              <a:rPr lang="en-US" sz="3100" dirty="0" smtClean="0"/>
              <a:t>(what we know)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Printed on census day and placed in faculty boxes</a:t>
            </a:r>
          </a:p>
          <a:p>
            <a:r>
              <a:rPr lang="en-US" dirty="0" smtClean="0"/>
              <a:t>Due one week later</a:t>
            </a:r>
          </a:p>
          <a:p>
            <a:r>
              <a:rPr lang="en-US" dirty="0" smtClean="0"/>
              <a:t>Only no show drops or drops dated before census</a:t>
            </a:r>
          </a:p>
          <a:p>
            <a:r>
              <a:rPr lang="en-US" dirty="0" smtClean="0"/>
              <a:t>Must be signed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74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Happens When Census Rosters Aren’t Turned in???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A&amp;R staff must call, email and try to reach faculty (very time consuming)</a:t>
            </a:r>
          </a:p>
          <a:p>
            <a:r>
              <a:rPr lang="en-US" dirty="0" smtClean="0"/>
              <a:t>College funding can’t be correctly calculated</a:t>
            </a:r>
          </a:p>
          <a:p>
            <a:r>
              <a:rPr lang="en-US" dirty="0" smtClean="0"/>
              <a:t>A no show drop processed after financial aid checks are processed may result in overpayment</a:t>
            </a:r>
          </a:p>
          <a:p>
            <a:r>
              <a:rPr lang="en-US" dirty="0" smtClean="0"/>
              <a:t>Audit findings by state auditors</a:t>
            </a:r>
          </a:p>
          <a:p>
            <a:r>
              <a:rPr lang="en-US" dirty="0" smtClean="0"/>
              <a:t>Overpayment by the state (apportionment)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71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Show Drops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is mandatory (by the state) for faculty to drop no show students</a:t>
            </a:r>
          </a:p>
          <a:p>
            <a:r>
              <a:rPr lang="en-US" dirty="0" smtClean="0"/>
              <a:t>Every semester we have students who file appeals saying they never attended</a:t>
            </a:r>
          </a:p>
          <a:p>
            <a:r>
              <a:rPr lang="en-US" dirty="0" smtClean="0"/>
              <a:t>Huge process to adjust records</a:t>
            </a:r>
          </a:p>
          <a:p>
            <a:r>
              <a:rPr lang="en-US" dirty="0" smtClean="0"/>
              <a:t>May result in overpayment by financial aid</a:t>
            </a:r>
          </a:p>
          <a:p>
            <a:r>
              <a:rPr lang="en-US" dirty="0" smtClean="0"/>
              <a:t>May result in overpayment by state (apportionment)</a:t>
            </a:r>
          </a:p>
          <a:p>
            <a:r>
              <a:rPr lang="en-US" dirty="0" smtClean="0"/>
              <a:t>May result in overpayment by VA</a:t>
            </a:r>
          </a:p>
          <a:p>
            <a:r>
              <a:rPr lang="en-US" dirty="0" smtClean="0"/>
              <a:t>College may receive audit finding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2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WebAdvisor</a:t>
            </a:r>
            <a:r>
              <a:rPr lang="en-US" dirty="0" smtClean="0"/>
              <a:t> Rosters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Instructors should consistently check their </a:t>
            </a:r>
            <a:r>
              <a:rPr lang="en-US" dirty="0" err="1" smtClean="0"/>
              <a:t>WebAdvisor</a:t>
            </a:r>
            <a:r>
              <a:rPr lang="en-US" dirty="0" smtClean="0"/>
              <a:t> rosters to ensure that everyone has officially registered</a:t>
            </a:r>
          </a:p>
          <a:p>
            <a:r>
              <a:rPr lang="en-US" dirty="0" smtClean="0"/>
              <a:t>Especially important around census</a:t>
            </a:r>
          </a:p>
          <a:p>
            <a:r>
              <a:rPr lang="en-US" dirty="0" smtClean="0"/>
              <a:t>At the end of the term we hear of faculty who can’t access </a:t>
            </a:r>
            <a:r>
              <a:rPr lang="en-US" dirty="0" err="1" smtClean="0"/>
              <a:t>WebAdvisor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A&amp;R can help with these issues if faculty are aware they should call 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6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Add Petitions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can only use the late add petition process are for 5 business days after census</a:t>
            </a:r>
          </a:p>
          <a:p>
            <a:r>
              <a:rPr lang="en-US" dirty="0" smtClean="0"/>
              <a:t>That’s it!!!!!</a:t>
            </a:r>
          </a:p>
          <a:p>
            <a:r>
              <a:rPr lang="en-US" dirty="0" smtClean="0"/>
              <a:t>Students who attempt to submit a late add petition to A&amp;R in the 6</a:t>
            </a:r>
            <a:r>
              <a:rPr lang="en-US" baseline="30000" dirty="0" smtClean="0"/>
              <a:t>th</a:t>
            </a:r>
            <a:r>
              <a:rPr lang="en-US" dirty="0"/>
              <a:t> </a:t>
            </a:r>
            <a:r>
              <a:rPr lang="en-US" dirty="0" smtClean="0"/>
              <a:t>or 7</a:t>
            </a:r>
            <a:r>
              <a:rPr lang="en-US" baseline="30000" dirty="0" smtClean="0"/>
              <a:t>th</a:t>
            </a:r>
            <a:r>
              <a:rPr lang="en-US" dirty="0" smtClean="0"/>
              <a:t> week of the term are sent away</a:t>
            </a:r>
          </a:p>
          <a:p>
            <a:r>
              <a:rPr lang="en-US" dirty="0" smtClean="0"/>
              <a:t>This process should only be for difficult situations NOT an extension of the deadline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16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Webpage for Faculty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Communication with faculty is sometimes difficult because of email issues and not all faculty have LMC email accounts</a:t>
            </a:r>
          </a:p>
          <a:p>
            <a:r>
              <a:rPr lang="en-US" dirty="0" smtClean="0"/>
              <a:t>Semester faculty memo is VERY long</a:t>
            </a:r>
          </a:p>
          <a:p>
            <a:r>
              <a:rPr lang="en-US" dirty="0" smtClean="0"/>
              <a:t>We need a way to communicate vital information to faculty</a:t>
            </a:r>
          </a:p>
          <a:p>
            <a:r>
              <a:rPr lang="en-US" dirty="0" smtClean="0"/>
              <a:t>We have developed a faculty information page with these important policies listed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http://www.losmedanos.edu/admissions/4faculty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247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1026" name="Picture 2" descr="C:\Documents and Settings\rarmour\Local Settings\Temporary Internet Files\Content.IE5\5YWFUF7Y\MP900390083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389" y="2119313"/>
            <a:ext cx="2570585" cy="360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77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6169</TotalTime>
  <Words>332</Words>
  <Application>Microsoft Office PowerPoint</Application>
  <PresentationFormat>On-screen Show (4:3)</PresentationFormat>
  <Paragraphs>45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Pushpin</vt:lpstr>
      <vt:lpstr>A&amp;R Processes</vt:lpstr>
      <vt:lpstr>Overview</vt:lpstr>
      <vt:lpstr>Census Rosters (what we know)</vt:lpstr>
      <vt:lpstr>What Happens When Census Rosters Aren’t Turned in???</vt:lpstr>
      <vt:lpstr>No Show Drops</vt:lpstr>
      <vt:lpstr>WebAdvisor Rosters</vt:lpstr>
      <vt:lpstr>Late Add Petitions</vt:lpstr>
      <vt:lpstr>New Webpage for Faculty</vt:lpstr>
      <vt:lpstr>Questions</vt:lpstr>
    </vt:vector>
  </TitlesOfParts>
  <Company>Los Medanos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A&amp;R Tips &amp; Tricks</dc:title>
  <dc:creator>Los Medanos College</dc:creator>
  <cp:lastModifiedBy>Los Medanos College</cp:lastModifiedBy>
  <cp:revision>10</cp:revision>
  <cp:lastPrinted>2013-03-05T19:50:47Z</cp:lastPrinted>
  <dcterms:created xsi:type="dcterms:W3CDTF">2013-02-28T00:01:19Z</dcterms:created>
  <dcterms:modified xsi:type="dcterms:W3CDTF">2013-03-20T00:27:20Z</dcterms:modified>
</cp:coreProperties>
</file>