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6" r:id="rId9"/>
    <p:sldId id="265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5797A-9420-4A41-9034-F0FE161650F0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2CF868-E984-424F-A7B9-1EE070E7FF41}">
      <dgm:prSet phldrT="[Text]" custT="1"/>
      <dgm:spPr/>
      <dgm:t>
        <a:bodyPr/>
        <a:lstStyle/>
        <a:p>
          <a:pPr algn="l"/>
          <a:r>
            <a:rPr lang="en-US" sz="2400" dirty="0" smtClean="0"/>
            <a:t>Academic Senate Rep</a:t>
          </a:r>
          <a:endParaRPr lang="en-US" sz="2400" dirty="0"/>
        </a:p>
      </dgm:t>
    </dgm:pt>
    <dgm:pt modelId="{9B5772BA-123F-495C-B6C6-551A80466D02}" type="parTrans" cxnId="{8E79DB96-8B37-40E9-90D5-B887A529B180}">
      <dgm:prSet/>
      <dgm:spPr/>
      <dgm:t>
        <a:bodyPr/>
        <a:lstStyle/>
        <a:p>
          <a:pPr algn="l"/>
          <a:endParaRPr lang="en-US" sz="2400"/>
        </a:p>
      </dgm:t>
    </dgm:pt>
    <dgm:pt modelId="{5AD9449D-92C6-4064-B1E7-4CBDE79F7053}" type="sibTrans" cxnId="{8E79DB96-8B37-40E9-90D5-B887A529B180}">
      <dgm:prSet/>
      <dgm:spPr/>
      <dgm:t>
        <a:bodyPr/>
        <a:lstStyle/>
        <a:p>
          <a:pPr algn="l"/>
          <a:endParaRPr lang="en-US" sz="2400"/>
        </a:p>
      </dgm:t>
    </dgm:pt>
    <dgm:pt modelId="{C653DA64-4FCD-41F9-AA66-1A93EA794A21}">
      <dgm:prSet phldrT="[Text]" custT="1"/>
      <dgm:spPr/>
      <dgm:t>
        <a:bodyPr/>
        <a:lstStyle/>
        <a:p>
          <a:pPr algn="l"/>
          <a:r>
            <a:rPr lang="en-US" sz="1800" b="0" i="0" dirty="0" smtClean="0"/>
            <a:t>Josh Bearden, Scott Hubbard, Marie </a:t>
          </a:r>
          <a:r>
            <a:rPr lang="en-US" sz="1800" b="0" i="0" dirty="0" err="1" smtClean="0"/>
            <a:t>Arcidiacano</a:t>
          </a:r>
          <a:r>
            <a:rPr lang="en-US" sz="1800" b="0" i="0" dirty="0" smtClean="0"/>
            <a:t> Kaufman, Scott Warfe, </a:t>
          </a:r>
        </a:p>
        <a:p>
          <a:pPr algn="l"/>
          <a:r>
            <a:rPr lang="en-US" sz="1800" b="0" i="0" dirty="0" smtClean="0"/>
            <a:t>Louie Giambattista</a:t>
          </a:r>
          <a:endParaRPr lang="en-US" sz="1800" dirty="0"/>
        </a:p>
      </dgm:t>
    </dgm:pt>
    <dgm:pt modelId="{33009801-2F33-4ED2-9DD6-EEE605113BFA}" type="parTrans" cxnId="{6813856D-6ED3-40E2-9503-0FD4E16BDE5C}">
      <dgm:prSet/>
      <dgm:spPr/>
      <dgm:t>
        <a:bodyPr/>
        <a:lstStyle/>
        <a:p>
          <a:pPr algn="l"/>
          <a:endParaRPr lang="en-US" sz="2400"/>
        </a:p>
      </dgm:t>
    </dgm:pt>
    <dgm:pt modelId="{B626805F-697B-44CE-BD58-CBDBFE2D9F95}" type="sibTrans" cxnId="{6813856D-6ED3-40E2-9503-0FD4E16BDE5C}">
      <dgm:prSet/>
      <dgm:spPr/>
      <dgm:t>
        <a:bodyPr/>
        <a:lstStyle/>
        <a:p>
          <a:pPr algn="l"/>
          <a:endParaRPr lang="en-US" sz="2400"/>
        </a:p>
      </dgm:t>
    </dgm:pt>
    <dgm:pt modelId="{D8ED8573-1621-4D99-950E-AFC921A91B6A}">
      <dgm:prSet phldrT="[Text]" custT="1"/>
      <dgm:spPr/>
      <dgm:t>
        <a:bodyPr/>
        <a:lstStyle/>
        <a:p>
          <a:pPr algn="l"/>
          <a:r>
            <a:rPr lang="en-US" sz="2400" dirty="0" smtClean="0"/>
            <a:t>Classified Senate Rep</a:t>
          </a:r>
          <a:endParaRPr lang="en-US" sz="2400" dirty="0"/>
        </a:p>
      </dgm:t>
    </dgm:pt>
    <dgm:pt modelId="{316EAE63-FADA-4E81-A7A9-81B7F42C1504}" type="parTrans" cxnId="{58F1E6FE-2033-47DC-8A75-E7C6817444B9}">
      <dgm:prSet/>
      <dgm:spPr/>
      <dgm:t>
        <a:bodyPr/>
        <a:lstStyle/>
        <a:p>
          <a:pPr algn="l"/>
          <a:endParaRPr lang="en-US" sz="2400"/>
        </a:p>
      </dgm:t>
    </dgm:pt>
    <dgm:pt modelId="{C9F143FF-54C8-434E-8408-40D52D96E408}" type="sibTrans" cxnId="{58F1E6FE-2033-47DC-8A75-E7C6817444B9}">
      <dgm:prSet/>
      <dgm:spPr/>
      <dgm:t>
        <a:bodyPr/>
        <a:lstStyle/>
        <a:p>
          <a:pPr algn="l"/>
          <a:endParaRPr lang="en-US" sz="2400"/>
        </a:p>
      </dgm:t>
    </dgm:pt>
    <dgm:pt modelId="{F2FAE779-7EED-47FB-AA68-FA8C8B9AF3EC}">
      <dgm:prSet phldrT="[Text]" custT="1"/>
      <dgm:spPr/>
      <dgm:t>
        <a:bodyPr/>
        <a:lstStyle/>
        <a:p>
          <a:pPr algn="l" rtl="0"/>
          <a:r>
            <a:rPr lang="en-US" sz="1800" b="0" i="0" dirty="0" err="1" smtClean="0"/>
            <a:t>BethAnn</a:t>
          </a:r>
          <a:r>
            <a:rPr lang="en-US" sz="1800" b="0" i="0" dirty="0" smtClean="0"/>
            <a:t> Stone, Eloine Chapman, Chris Long, Paul West, Catherine Fonseca</a:t>
          </a:r>
          <a:endParaRPr lang="en-US" sz="1800" dirty="0"/>
        </a:p>
      </dgm:t>
    </dgm:pt>
    <dgm:pt modelId="{43ACF7D8-5997-489A-AC44-74CF58D6D8D1}" type="parTrans" cxnId="{8596BFE6-7297-4E19-85DA-CEF5F2B19966}">
      <dgm:prSet/>
      <dgm:spPr/>
      <dgm:t>
        <a:bodyPr/>
        <a:lstStyle/>
        <a:p>
          <a:pPr algn="l"/>
          <a:endParaRPr lang="en-US" sz="2400"/>
        </a:p>
      </dgm:t>
    </dgm:pt>
    <dgm:pt modelId="{149CA681-39BA-4868-8004-5079B520CA40}" type="sibTrans" cxnId="{8596BFE6-7297-4E19-85DA-CEF5F2B19966}">
      <dgm:prSet/>
      <dgm:spPr/>
      <dgm:t>
        <a:bodyPr/>
        <a:lstStyle/>
        <a:p>
          <a:pPr algn="l"/>
          <a:endParaRPr lang="en-US" sz="2400"/>
        </a:p>
      </dgm:t>
    </dgm:pt>
    <dgm:pt modelId="{28E48DBC-C15B-4A92-A9AF-5D4CB1046471}">
      <dgm:prSet custT="1"/>
      <dgm:spPr/>
      <dgm:t>
        <a:bodyPr/>
        <a:lstStyle/>
        <a:p>
          <a:pPr algn="l"/>
          <a:r>
            <a:rPr lang="en-US" sz="2400" dirty="0" smtClean="0"/>
            <a:t>Student Senate Rep</a:t>
          </a:r>
          <a:endParaRPr lang="en-US" sz="2400" dirty="0"/>
        </a:p>
      </dgm:t>
    </dgm:pt>
    <dgm:pt modelId="{9F58C883-19D1-4DA0-86AC-F45CF105982A}" type="parTrans" cxnId="{6633DC33-9385-4523-B5F6-5269D1F31FB5}">
      <dgm:prSet/>
      <dgm:spPr/>
      <dgm:t>
        <a:bodyPr/>
        <a:lstStyle/>
        <a:p>
          <a:pPr algn="l"/>
          <a:endParaRPr lang="en-US" sz="2400"/>
        </a:p>
      </dgm:t>
    </dgm:pt>
    <dgm:pt modelId="{D4D7E089-02B2-4EAE-9060-B9A6FB9DEEAE}" type="sibTrans" cxnId="{6633DC33-9385-4523-B5F6-5269D1F31FB5}">
      <dgm:prSet/>
      <dgm:spPr/>
      <dgm:t>
        <a:bodyPr/>
        <a:lstStyle/>
        <a:p>
          <a:pPr algn="l"/>
          <a:endParaRPr lang="en-US" sz="2400"/>
        </a:p>
      </dgm:t>
    </dgm:pt>
    <dgm:pt modelId="{27EDCCD7-9923-403D-B7C4-34C4F2E504F9}">
      <dgm:prSet custT="1"/>
      <dgm:spPr/>
      <dgm:t>
        <a:bodyPr/>
        <a:lstStyle/>
        <a:p>
          <a:pPr algn="l"/>
          <a:r>
            <a:rPr lang="en-US" sz="2400" dirty="0" smtClean="0"/>
            <a:t>Management Rep</a:t>
          </a:r>
          <a:endParaRPr lang="en-US" sz="2400" dirty="0"/>
        </a:p>
      </dgm:t>
    </dgm:pt>
    <dgm:pt modelId="{1F28B889-195D-4EF3-B2AD-720D2FC23D0F}" type="parTrans" cxnId="{9411B146-E9F2-458A-B259-048A6F69058A}">
      <dgm:prSet/>
      <dgm:spPr/>
      <dgm:t>
        <a:bodyPr/>
        <a:lstStyle/>
        <a:p>
          <a:pPr algn="l"/>
          <a:endParaRPr lang="en-US" sz="2400"/>
        </a:p>
      </dgm:t>
    </dgm:pt>
    <dgm:pt modelId="{A1740CD2-967B-493F-9A4B-28A2488F58E0}" type="sibTrans" cxnId="{9411B146-E9F2-458A-B259-048A6F69058A}">
      <dgm:prSet/>
      <dgm:spPr/>
      <dgm:t>
        <a:bodyPr/>
        <a:lstStyle/>
        <a:p>
          <a:pPr algn="l"/>
          <a:endParaRPr lang="en-US" sz="2400"/>
        </a:p>
      </dgm:t>
    </dgm:pt>
    <dgm:pt modelId="{B247CBC7-579E-4249-8811-AE08C4C5580A}">
      <dgm:prSet custT="1"/>
      <dgm:spPr/>
      <dgm:t>
        <a:bodyPr/>
        <a:lstStyle/>
        <a:p>
          <a:pPr algn="l"/>
          <a:r>
            <a:rPr lang="en-US" sz="1800" b="0" i="0" dirty="0" err="1" smtClean="0"/>
            <a:t>Shagoofa</a:t>
          </a:r>
          <a:r>
            <a:rPr lang="en-US" sz="1800" b="0" i="0" dirty="0" smtClean="0"/>
            <a:t> Khan, Christian Ortiz</a:t>
          </a:r>
          <a:endParaRPr lang="en-US" sz="1800" dirty="0"/>
        </a:p>
      </dgm:t>
    </dgm:pt>
    <dgm:pt modelId="{1E007823-87DE-4A2B-89B2-F26C435E5705}" type="parTrans" cxnId="{69829FA6-AC97-4093-BF80-3D4399E8DE5C}">
      <dgm:prSet/>
      <dgm:spPr/>
      <dgm:t>
        <a:bodyPr/>
        <a:lstStyle/>
        <a:p>
          <a:pPr algn="l"/>
          <a:endParaRPr lang="en-US" sz="2400"/>
        </a:p>
      </dgm:t>
    </dgm:pt>
    <dgm:pt modelId="{16684983-B5E5-48BD-A508-199C480F14F1}" type="sibTrans" cxnId="{69829FA6-AC97-4093-BF80-3D4399E8DE5C}">
      <dgm:prSet/>
      <dgm:spPr/>
      <dgm:t>
        <a:bodyPr/>
        <a:lstStyle/>
        <a:p>
          <a:pPr algn="l"/>
          <a:endParaRPr lang="en-US" sz="2400"/>
        </a:p>
      </dgm:t>
    </dgm:pt>
    <dgm:pt modelId="{2BC0269A-2781-4D19-9DA2-F9A25EC9448E}">
      <dgm:prSet custT="1"/>
      <dgm:spPr/>
      <dgm:t>
        <a:bodyPr/>
        <a:lstStyle/>
        <a:p>
          <a:pPr algn="l" rtl="0"/>
          <a:r>
            <a:rPr lang="en-US" sz="1800" b="0" i="0" dirty="0" smtClean="0"/>
            <a:t>Bob Kratochvil, Natalie Hannum, Tanisha Maxwell, Carols Montoya, Sabrina Kwist</a:t>
          </a:r>
          <a:endParaRPr lang="en-US" sz="1800" dirty="0"/>
        </a:p>
      </dgm:t>
    </dgm:pt>
    <dgm:pt modelId="{5F5EEC24-AF72-4F3A-B965-F7AB5B8097C7}" type="parTrans" cxnId="{4E698430-E24E-4554-8767-A2CE425A1057}">
      <dgm:prSet/>
      <dgm:spPr/>
      <dgm:t>
        <a:bodyPr/>
        <a:lstStyle/>
        <a:p>
          <a:pPr algn="l"/>
          <a:endParaRPr lang="en-US" sz="2400"/>
        </a:p>
      </dgm:t>
    </dgm:pt>
    <dgm:pt modelId="{03D45413-E594-4CCD-9502-0DC39F789FA6}" type="sibTrans" cxnId="{4E698430-E24E-4554-8767-A2CE425A1057}">
      <dgm:prSet/>
      <dgm:spPr/>
      <dgm:t>
        <a:bodyPr/>
        <a:lstStyle/>
        <a:p>
          <a:pPr algn="l"/>
          <a:endParaRPr lang="en-US" sz="2400"/>
        </a:p>
      </dgm:t>
    </dgm:pt>
    <dgm:pt modelId="{94B423A6-EDC4-4AFF-8BAC-A206CF75682F}" type="pres">
      <dgm:prSet presAssocID="{16C5797A-9420-4A41-9034-F0FE161650F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332FA1-3F8A-411A-A50A-01630CF6215F}" type="pres">
      <dgm:prSet presAssocID="{FC2CF868-E984-424F-A7B9-1EE070E7FF41}" presName="composite" presStyleCnt="0"/>
      <dgm:spPr/>
    </dgm:pt>
    <dgm:pt modelId="{BB66A01D-03C3-4C89-A8D9-42FAD74B7366}" type="pres">
      <dgm:prSet presAssocID="{FC2CF868-E984-424F-A7B9-1EE070E7FF41}" presName="FirstChild" presStyleLbl="revTx" presStyleIdx="0" presStyleCnt="4" custScaleX="97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F97B-73C3-412D-B2DD-62BDDAC2827C}" type="pres">
      <dgm:prSet presAssocID="{FC2CF868-E984-424F-A7B9-1EE070E7FF41}" presName="Parent" presStyleLbl="alignNode1" presStyleIdx="0" presStyleCnt="4" custScaleX="1046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AD588-32BF-4D8E-A109-CE5C1EC4E1F9}" type="pres">
      <dgm:prSet presAssocID="{FC2CF868-E984-424F-A7B9-1EE070E7FF41}" presName="Accent" presStyleLbl="parChTrans1D1" presStyleIdx="0" presStyleCnt="4"/>
      <dgm:spPr/>
    </dgm:pt>
    <dgm:pt modelId="{CF471AE0-10F7-4969-9B16-502A1A02064C}" type="pres">
      <dgm:prSet presAssocID="{5AD9449D-92C6-4064-B1E7-4CBDE79F7053}" presName="sibTrans" presStyleCnt="0"/>
      <dgm:spPr/>
    </dgm:pt>
    <dgm:pt modelId="{283CBBA9-1FCC-4A32-A5D5-164185B10245}" type="pres">
      <dgm:prSet presAssocID="{D8ED8573-1621-4D99-950E-AFC921A91B6A}" presName="composite" presStyleCnt="0"/>
      <dgm:spPr/>
    </dgm:pt>
    <dgm:pt modelId="{8C0C3E50-BE66-42A1-82FE-9AD5CA63D97D}" type="pres">
      <dgm:prSet presAssocID="{D8ED8573-1621-4D99-950E-AFC921A91B6A}" presName="FirstChild" presStyleLbl="revTx" presStyleIdx="1" presStyleCnt="4" custScaleX="97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41E1-4E71-4240-BD03-C1B9CCCF373A}" type="pres">
      <dgm:prSet presAssocID="{D8ED8573-1621-4D99-950E-AFC921A91B6A}" presName="Parent" presStyleLbl="alignNode1" presStyleIdx="1" presStyleCnt="4" custScaleX="1046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90DFC-9F76-480D-B403-445C81634417}" type="pres">
      <dgm:prSet presAssocID="{D8ED8573-1621-4D99-950E-AFC921A91B6A}" presName="Accent" presStyleLbl="parChTrans1D1" presStyleIdx="1" presStyleCnt="4"/>
      <dgm:spPr/>
    </dgm:pt>
    <dgm:pt modelId="{6BD26958-6A14-4BB1-B3F2-351A8D5EACB3}" type="pres">
      <dgm:prSet presAssocID="{C9F143FF-54C8-434E-8408-40D52D96E408}" presName="sibTrans" presStyleCnt="0"/>
      <dgm:spPr/>
    </dgm:pt>
    <dgm:pt modelId="{4E73F548-CC5E-4EC7-AE8F-2CE9615A19D1}" type="pres">
      <dgm:prSet presAssocID="{28E48DBC-C15B-4A92-A9AF-5D4CB1046471}" presName="composite" presStyleCnt="0"/>
      <dgm:spPr/>
    </dgm:pt>
    <dgm:pt modelId="{99D14F2B-3EEA-46EB-87B5-9BE7C698AE4C}" type="pres">
      <dgm:prSet presAssocID="{28E48DBC-C15B-4A92-A9AF-5D4CB1046471}" presName="FirstChild" presStyleLbl="revTx" presStyleIdx="2" presStyleCnt="4" custScaleX="97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B797-DF20-4FCE-B52F-585290651139}" type="pres">
      <dgm:prSet presAssocID="{28E48DBC-C15B-4A92-A9AF-5D4CB1046471}" presName="Parent" presStyleLbl="alignNode1" presStyleIdx="2" presStyleCnt="4" custScaleX="10482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17CE-4ACD-4DA6-8187-B7431FA3FCEA}" type="pres">
      <dgm:prSet presAssocID="{28E48DBC-C15B-4A92-A9AF-5D4CB1046471}" presName="Accent" presStyleLbl="parChTrans1D1" presStyleIdx="2" presStyleCnt="4"/>
      <dgm:spPr/>
    </dgm:pt>
    <dgm:pt modelId="{F5724816-A36D-4F05-B863-F9E4594CEDD6}" type="pres">
      <dgm:prSet presAssocID="{D4D7E089-02B2-4EAE-9060-B9A6FB9DEEAE}" presName="sibTrans" presStyleCnt="0"/>
      <dgm:spPr/>
    </dgm:pt>
    <dgm:pt modelId="{CA79CD48-77E9-4546-B15B-09123316B564}" type="pres">
      <dgm:prSet presAssocID="{27EDCCD7-9923-403D-B7C4-34C4F2E504F9}" presName="composite" presStyleCnt="0"/>
      <dgm:spPr/>
    </dgm:pt>
    <dgm:pt modelId="{425630C3-91C4-4125-AFDC-76C645744281}" type="pres">
      <dgm:prSet presAssocID="{27EDCCD7-9923-403D-B7C4-34C4F2E504F9}" presName="FirstChild" presStyleLbl="revTx" presStyleIdx="3" presStyleCnt="4" custScaleX="96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40DD-CA43-4E87-9E1F-C651C130DB6C}" type="pres">
      <dgm:prSet presAssocID="{27EDCCD7-9923-403D-B7C4-34C4F2E504F9}" presName="Parent" presStyleLbl="alignNode1" presStyleIdx="3" presStyleCnt="4" custScaleX="10484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D364-1260-4B90-843F-9AD126DDBD42}" type="pres">
      <dgm:prSet presAssocID="{27EDCCD7-9923-403D-B7C4-34C4F2E504F9}" presName="Accent" presStyleLbl="parChTrans1D1" presStyleIdx="3" presStyleCnt="4"/>
      <dgm:spPr/>
    </dgm:pt>
  </dgm:ptLst>
  <dgm:cxnLst>
    <dgm:cxn modelId="{BB5129B3-C970-4499-BC2E-0115D81DE8EF}" type="presOf" srcId="{27EDCCD7-9923-403D-B7C4-34C4F2E504F9}" destId="{F98B40DD-CA43-4E87-9E1F-C651C130DB6C}" srcOrd="0" destOrd="0" presId="urn:microsoft.com/office/officeart/2011/layout/TabList"/>
    <dgm:cxn modelId="{58F1E6FE-2033-47DC-8A75-E7C6817444B9}" srcId="{16C5797A-9420-4A41-9034-F0FE161650F0}" destId="{D8ED8573-1621-4D99-950E-AFC921A91B6A}" srcOrd="1" destOrd="0" parTransId="{316EAE63-FADA-4E81-A7A9-81B7F42C1504}" sibTransId="{C9F143FF-54C8-434E-8408-40D52D96E408}"/>
    <dgm:cxn modelId="{8E79DB96-8B37-40E9-90D5-B887A529B180}" srcId="{16C5797A-9420-4A41-9034-F0FE161650F0}" destId="{FC2CF868-E984-424F-A7B9-1EE070E7FF41}" srcOrd="0" destOrd="0" parTransId="{9B5772BA-123F-495C-B6C6-551A80466D02}" sibTransId="{5AD9449D-92C6-4064-B1E7-4CBDE79F7053}"/>
    <dgm:cxn modelId="{4E698430-E24E-4554-8767-A2CE425A1057}" srcId="{27EDCCD7-9923-403D-B7C4-34C4F2E504F9}" destId="{2BC0269A-2781-4D19-9DA2-F9A25EC9448E}" srcOrd="0" destOrd="0" parTransId="{5F5EEC24-AF72-4F3A-B965-F7AB5B8097C7}" sibTransId="{03D45413-E594-4CCD-9502-0DC39F789FA6}"/>
    <dgm:cxn modelId="{672135A2-B16E-4A6B-900C-0BD4DB062B0A}" type="presOf" srcId="{B247CBC7-579E-4249-8811-AE08C4C5580A}" destId="{99D14F2B-3EEA-46EB-87B5-9BE7C698AE4C}" srcOrd="0" destOrd="0" presId="urn:microsoft.com/office/officeart/2011/layout/TabList"/>
    <dgm:cxn modelId="{E4131A8B-F52D-48F8-9237-FF1A6F8C2517}" type="presOf" srcId="{F2FAE779-7EED-47FB-AA68-FA8C8B9AF3EC}" destId="{8C0C3E50-BE66-42A1-82FE-9AD5CA63D97D}" srcOrd="0" destOrd="0" presId="urn:microsoft.com/office/officeart/2011/layout/TabList"/>
    <dgm:cxn modelId="{06478CBC-82CC-466F-8125-303178674A96}" type="presOf" srcId="{D8ED8573-1621-4D99-950E-AFC921A91B6A}" destId="{19B841E1-4E71-4240-BD03-C1B9CCCF373A}" srcOrd="0" destOrd="0" presId="urn:microsoft.com/office/officeart/2011/layout/TabList"/>
    <dgm:cxn modelId="{52AF28D3-F6C2-4D94-A898-AB1F3D2E3694}" type="presOf" srcId="{16C5797A-9420-4A41-9034-F0FE161650F0}" destId="{94B423A6-EDC4-4AFF-8BAC-A206CF75682F}" srcOrd="0" destOrd="0" presId="urn:microsoft.com/office/officeart/2011/layout/TabList"/>
    <dgm:cxn modelId="{7A48C186-658D-4B08-B53E-03252C00C3C2}" type="presOf" srcId="{2BC0269A-2781-4D19-9DA2-F9A25EC9448E}" destId="{425630C3-91C4-4125-AFDC-76C645744281}" srcOrd="0" destOrd="0" presId="urn:microsoft.com/office/officeart/2011/layout/TabList"/>
    <dgm:cxn modelId="{6633DC33-9385-4523-B5F6-5269D1F31FB5}" srcId="{16C5797A-9420-4A41-9034-F0FE161650F0}" destId="{28E48DBC-C15B-4A92-A9AF-5D4CB1046471}" srcOrd="2" destOrd="0" parTransId="{9F58C883-19D1-4DA0-86AC-F45CF105982A}" sibTransId="{D4D7E089-02B2-4EAE-9060-B9A6FB9DEEAE}"/>
    <dgm:cxn modelId="{6385BA38-5508-48DC-A6E6-F9DDFFBC2074}" type="presOf" srcId="{C653DA64-4FCD-41F9-AA66-1A93EA794A21}" destId="{BB66A01D-03C3-4C89-A8D9-42FAD74B7366}" srcOrd="0" destOrd="0" presId="urn:microsoft.com/office/officeart/2011/layout/TabList"/>
    <dgm:cxn modelId="{8596BFE6-7297-4E19-85DA-CEF5F2B19966}" srcId="{D8ED8573-1621-4D99-950E-AFC921A91B6A}" destId="{F2FAE779-7EED-47FB-AA68-FA8C8B9AF3EC}" srcOrd="0" destOrd="0" parTransId="{43ACF7D8-5997-489A-AC44-74CF58D6D8D1}" sibTransId="{149CA681-39BA-4868-8004-5079B520CA40}"/>
    <dgm:cxn modelId="{6813856D-6ED3-40E2-9503-0FD4E16BDE5C}" srcId="{FC2CF868-E984-424F-A7B9-1EE070E7FF41}" destId="{C653DA64-4FCD-41F9-AA66-1A93EA794A21}" srcOrd="0" destOrd="0" parTransId="{33009801-2F33-4ED2-9DD6-EEE605113BFA}" sibTransId="{B626805F-697B-44CE-BD58-CBDBFE2D9F95}"/>
    <dgm:cxn modelId="{69829FA6-AC97-4093-BF80-3D4399E8DE5C}" srcId="{28E48DBC-C15B-4A92-A9AF-5D4CB1046471}" destId="{B247CBC7-579E-4249-8811-AE08C4C5580A}" srcOrd="0" destOrd="0" parTransId="{1E007823-87DE-4A2B-89B2-F26C435E5705}" sibTransId="{16684983-B5E5-48BD-A508-199C480F14F1}"/>
    <dgm:cxn modelId="{8B96D717-58EA-48E3-81A4-1B401C2589FE}" type="presOf" srcId="{28E48DBC-C15B-4A92-A9AF-5D4CB1046471}" destId="{F0A5B797-DF20-4FCE-B52F-585290651139}" srcOrd="0" destOrd="0" presId="urn:microsoft.com/office/officeart/2011/layout/TabList"/>
    <dgm:cxn modelId="{9411B146-E9F2-458A-B259-048A6F69058A}" srcId="{16C5797A-9420-4A41-9034-F0FE161650F0}" destId="{27EDCCD7-9923-403D-B7C4-34C4F2E504F9}" srcOrd="3" destOrd="0" parTransId="{1F28B889-195D-4EF3-B2AD-720D2FC23D0F}" sibTransId="{A1740CD2-967B-493F-9A4B-28A2488F58E0}"/>
    <dgm:cxn modelId="{44860210-4660-42CE-A2CD-B18335B68830}" type="presOf" srcId="{FC2CF868-E984-424F-A7B9-1EE070E7FF41}" destId="{0D33F97B-73C3-412D-B2DD-62BDDAC2827C}" srcOrd="0" destOrd="0" presId="urn:microsoft.com/office/officeart/2011/layout/TabList"/>
    <dgm:cxn modelId="{E9F574F5-1E01-4286-AD34-055400B0B6CD}" type="presParOf" srcId="{94B423A6-EDC4-4AFF-8BAC-A206CF75682F}" destId="{5E332FA1-3F8A-411A-A50A-01630CF6215F}" srcOrd="0" destOrd="0" presId="urn:microsoft.com/office/officeart/2011/layout/TabList"/>
    <dgm:cxn modelId="{3974D5C2-A3BE-45DA-823B-8F97FBB257EC}" type="presParOf" srcId="{5E332FA1-3F8A-411A-A50A-01630CF6215F}" destId="{BB66A01D-03C3-4C89-A8D9-42FAD74B7366}" srcOrd="0" destOrd="0" presId="urn:microsoft.com/office/officeart/2011/layout/TabList"/>
    <dgm:cxn modelId="{4E05EC2C-E518-40D3-A81A-FC5C63CF1E2B}" type="presParOf" srcId="{5E332FA1-3F8A-411A-A50A-01630CF6215F}" destId="{0D33F97B-73C3-412D-B2DD-62BDDAC2827C}" srcOrd="1" destOrd="0" presId="urn:microsoft.com/office/officeart/2011/layout/TabList"/>
    <dgm:cxn modelId="{0D6E5C79-BFB1-407D-B5DD-0F88F23F385E}" type="presParOf" srcId="{5E332FA1-3F8A-411A-A50A-01630CF6215F}" destId="{B69AD588-32BF-4D8E-A109-CE5C1EC4E1F9}" srcOrd="2" destOrd="0" presId="urn:microsoft.com/office/officeart/2011/layout/TabList"/>
    <dgm:cxn modelId="{A78D6E9F-638F-4A11-9A38-C253EB634E86}" type="presParOf" srcId="{94B423A6-EDC4-4AFF-8BAC-A206CF75682F}" destId="{CF471AE0-10F7-4969-9B16-502A1A02064C}" srcOrd="1" destOrd="0" presId="urn:microsoft.com/office/officeart/2011/layout/TabList"/>
    <dgm:cxn modelId="{35A4B3AD-44FD-4E69-8361-20B8DED57F32}" type="presParOf" srcId="{94B423A6-EDC4-4AFF-8BAC-A206CF75682F}" destId="{283CBBA9-1FCC-4A32-A5D5-164185B10245}" srcOrd="2" destOrd="0" presId="urn:microsoft.com/office/officeart/2011/layout/TabList"/>
    <dgm:cxn modelId="{82AAE058-4BD3-487B-A2ED-58FA07C5A930}" type="presParOf" srcId="{283CBBA9-1FCC-4A32-A5D5-164185B10245}" destId="{8C0C3E50-BE66-42A1-82FE-9AD5CA63D97D}" srcOrd="0" destOrd="0" presId="urn:microsoft.com/office/officeart/2011/layout/TabList"/>
    <dgm:cxn modelId="{0D26626D-99F3-4B54-90A8-583DD08E35BC}" type="presParOf" srcId="{283CBBA9-1FCC-4A32-A5D5-164185B10245}" destId="{19B841E1-4E71-4240-BD03-C1B9CCCF373A}" srcOrd="1" destOrd="0" presId="urn:microsoft.com/office/officeart/2011/layout/TabList"/>
    <dgm:cxn modelId="{B3DD8D16-52CE-4BAD-871E-94DC9AF1D8CB}" type="presParOf" srcId="{283CBBA9-1FCC-4A32-A5D5-164185B10245}" destId="{1D890DFC-9F76-480D-B403-445C81634417}" srcOrd="2" destOrd="0" presId="urn:microsoft.com/office/officeart/2011/layout/TabList"/>
    <dgm:cxn modelId="{7FB8DCC7-A757-4ECD-B93C-520733749B6F}" type="presParOf" srcId="{94B423A6-EDC4-4AFF-8BAC-A206CF75682F}" destId="{6BD26958-6A14-4BB1-B3F2-351A8D5EACB3}" srcOrd="3" destOrd="0" presId="urn:microsoft.com/office/officeart/2011/layout/TabList"/>
    <dgm:cxn modelId="{EC82F3CB-D98C-4539-BDF1-75F8CC6CAC95}" type="presParOf" srcId="{94B423A6-EDC4-4AFF-8BAC-A206CF75682F}" destId="{4E73F548-CC5E-4EC7-AE8F-2CE9615A19D1}" srcOrd="4" destOrd="0" presId="urn:microsoft.com/office/officeart/2011/layout/TabList"/>
    <dgm:cxn modelId="{74BDBD2C-E9A0-457A-AFD2-25BEB81172E0}" type="presParOf" srcId="{4E73F548-CC5E-4EC7-AE8F-2CE9615A19D1}" destId="{99D14F2B-3EEA-46EB-87B5-9BE7C698AE4C}" srcOrd="0" destOrd="0" presId="urn:microsoft.com/office/officeart/2011/layout/TabList"/>
    <dgm:cxn modelId="{E57386BB-90DE-4FD2-94CD-69A4E8FC12FF}" type="presParOf" srcId="{4E73F548-CC5E-4EC7-AE8F-2CE9615A19D1}" destId="{F0A5B797-DF20-4FCE-B52F-585290651139}" srcOrd="1" destOrd="0" presId="urn:microsoft.com/office/officeart/2011/layout/TabList"/>
    <dgm:cxn modelId="{2E03D219-AEF8-4B29-9971-9177C29280BD}" type="presParOf" srcId="{4E73F548-CC5E-4EC7-AE8F-2CE9615A19D1}" destId="{057C17CE-4ACD-4DA6-8187-B7431FA3FCEA}" srcOrd="2" destOrd="0" presId="urn:microsoft.com/office/officeart/2011/layout/TabList"/>
    <dgm:cxn modelId="{7F7A6C5C-2307-46EB-BCAF-C528DF3E405A}" type="presParOf" srcId="{94B423A6-EDC4-4AFF-8BAC-A206CF75682F}" destId="{F5724816-A36D-4F05-B863-F9E4594CEDD6}" srcOrd="5" destOrd="0" presId="urn:microsoft.com/office/officeart/2011/layout/TabList"/>
    <dgm:cxn modelId="{BE35065B-D43A-4F3F-9AF7-81116EF1DA67}" type="presParOf" srcId="{94B423A6-EDC4-4AFF-8BAC-A206CF75682F}" destId="{CA79CD48-77E9-4546-B15B-09123316B564}" srcOrd="6" destOrd="0" presId="urn:microsoft.com/office/officeart/2011/layout/TabList"/>
    <dgm:cxn modelId="{518C0DB7-2CB1-44E9-8AAB-7C5D1C6596FF}" type="presParOf" srcId="{CA79CD48-77E9-4546-B15B-09123316B564}" destId="{425630C3-91C4-4125-AFDC-76C645744281}" srcOrd="0" destOrd="0" presId="urn:microsoft.com/office/officeart/2011/layout/TabList"/>
    <dgm:cxn modelId="{810270E5-E4E2-45DF-8FE7-C2F761EDC9B2}" type="presParOf" srcId="{CA79CD48-77E9-4546-B15B-09123316B564}" destId="{F98B40DD-CA43-4E87-9E1F-C651C130DB6C}" srcOrd="1" destOrd="0" presId="urn:microsoft.com/office/officeart/2011/layout/TabList"/>
    <dgm:cxn modelId="{9B88E23E-3139-44B4-9C0E-B0AC9BEF3190}" type="presParOf" srcId="{CA79CD48-77E9-4546-B15B-09123316B564}" destId="{4B2CD364-1260-4B90-843F-9AD126DDBD4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5797A-9420-4A41-9034-F0FE161650F0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2CF868-E984-424F-A7B9-1EE070E7FF41}">
      <dgm:prSet phldrT="[Text]" custT="1"/>
      <dgm:spPr/>
      <dgm:t>
        <a:bodyPr/>
        <a:lstStyle/>
        <a:p>
          <a:r>
            <a:rPr lang="en-US" sz="2800" dirty="0" smtClean="0"/>
            <a:t>Sept. 2019</a:t>
          </a:r>
          <a:endParaRPr lang="en-US" sz="2800" dirty="0"/>
        </a:p>
      </dgm:t>
    </dgm:pt>
    <dgm:pt modelId="{9B5772BA-123F-495C-B6C6-551A80466D02}" type="parTrans" cxnId="{8E79DB96-8B37-40E9-90D5-B887A529B180}">
      <dgm:prSet/>
      <dgm:spPr/>
      <dgm:t>
        <a:bodyPr/>
        <a:lstStyle/>
        <a:p>
          <a:endParaRPr lang="en-US" sz="2400"/>
        </a:p>
      </dgm:t>
    </dgm:pt>
    <dgm:pt modelId="{5AD9449D-92C6-4064-B1E7-4CBDE79F7053}" type="sibTrans" cxnId="{8E79DB96-8B37-40E9-90D5-B887A529B180}">
      <dgm:prSet/>
      <dgm:spPr/>
      <dgm:t>
        <a:bodyPr/>
        <a:lstStyle/>
        <a:p>
          <a:endParaRPr lang="en-US" sz="2400"/>
        </a:p>
      </dgm:t>
    </dgm:pt>
    <dgm:pt modelId="{C653DA64-4FCD-41F9-AA66-1A93EA794A21}">
      <dgm:prSet phldrT="[Text]" custT="1"/>
      <dgm:spPr/>
      <dgm:t>
        <a:bodyPr/>
        <a:lstStyle/>
        <a:p>
          <a:pPr rtl="0"/>
          <a:r>
            <a:rPr lang="en-US" sz="1800" dirty="0" smtClean="0"/>
            <a:t>The Planning Committee established the scope of EMP Core Group’s work</a:t>
          </a:r>
          <a:endParaRPr lang="en-US" sz="1800" dirty="0"/>
        </a:p>
      </dgm:t>
    </dgm:pt>
    <dgm:pt modelId="{33009801-2F33-4ED2-9DD6-EEE605113BFA}" type="parTrans" cxnId="{6813856D-6ED3-40E2-9503-0FD4E16BDE5C}">
      <dgm:prSet/>
      <dgm:spPr/>
      <dgm:t>
        <a:bodyPr/>
        <a:lstStyle/>
        <a:p>
          <a:endParaRPr lang="en-US" sz="2400"/>
        </a:p>
      </dgm:t>
    </dgm:pt>
    <dgm:pt modelId="{B626805F-697B-44CE-BD58-CBDBFE2D9F95}" type="sibTrans" cxnId="{6813856D-6ED3-40E2-9503-0FD4E16BDE5C}">
      <dgm:prSet/>
      <dgm:spPr/>
      <dgm:t>
        <a:bodyPr/>
        <a:lstStyle/>
        <a:p>
          <a:endParaRPr lang="en-US" sz="2400"/>
        </a:p>
      </dgm:t>
    </dgm:pt>
    <dgm:pt modelId="{D8ED8573-1621-4D99-950E-AFC921A91B6A}">
      <dgm:prSet phldrT="[Text]" custT="1"/>
      <dgm:spPr/>
      <dgm:t>
        <a:bodyPr/>
        <a:lstStyle/>
        <a:p>
          <a:r>
            <a:rPr lang="en-US" sz="2800" dirty="0" smtClean="0"/>
            <a:t>Oct. 2019</a:t>
          </a:r>
          <a:endParaRPr lang="en-US" sz="2800" dirty="0"/>
        </a:p>
      </dgm:t>
    </dgm:pt>
    <dgm:pt modelId="{316EAE63-FADA-4E81-A7A9-81B7F42C1504}" type="parTrans" cxnId="{58F1E6FE-2033-47DC-8A75-E7C6817444B9}">
      <dgm:prSet/>
      <dgm:spPr/>
      <dgm:t>
        <a:bodyPr/>
        <a:lstStyle/>
        <a:p>
          <a:endParaRPr lang="en-US" sz="2400"/>
        </a:p>
      </dgm:t>
    </dgm:pt>
    <dgm:pt modelId="{C9F143FF-54C8-434E-8408-40D52D96E408}" type="sibTrans" cxnId="{58F1E6FE-2033-47DC-8A75-E7C6817444B9}">
      <dgm:prSet/>
      <dgm:spPr/>
      <dgm:t>
        <a:bodyPr/>
        <a:lstStyle/>
        <a:p>
          <a:endParaRPr lang="en-US" sz="2400"/>
        </a:p>
      </dgm:t>
    </dgm:pt>
    <dgm:pt modelId="{F2FAE779-7EED-47FB-AA68-FA8C8B9AF3EC}">
      <dgm:prSet phldrT="[Text]" custT="1"/>
      <dgm:spPr/>
      <dgm:t>
        <a:bodyPr/>
        <a:lstStyle/>
        <a:p>
          <a:pPr rtl="0"/>
          <a:r>
            <a:rPr lang="en-US" sz="1800" dirty="0" smtClean="0"/>
            <a:t>Recruited and established EMP Core Group (extension of the Planning Committee) and introduced EMP facilitator</a:t>
          </a:r>
          <a:endParaRPr lang="en-US" sz="1800" dirty="0"/>
        </a:p>
      </dgm:t>
    </dgm:pt>
    <dgm:pt modelId="{43ACF7D8-5997-489A-AC44-74CF58D6D8D1}" type="parTrans" cxnId="{8596BFE6-7297-4E19-85DA-CEF5F2B19966}">
      <dgm:prSet/>
      <dgm:spPr/>
      <dgm:t>
        <a:bodyPr/>
        <a:lstStyle/>
        <a:p>
          <a:endParaRPr lang="en-US" sz="2400"/>
        </a:p>
      </dgm:t>
    </dgm:pt>
    <dgm:pt modelId="{149CA681-39BA-4868-8004-5079B520CA40}" type="sibTrans" cxnId="{8596BFE6-7297-4E19-85DA-CEF5F2B19966}">
      <dgm:prSet/>
      <dgm:spPr/>
      <dgm:t>
        <a:bodyPr/>
        <a:lstStyle/>
        <a:p>
          <a:endParaRPr lang="en-US" sz="2400"/>
        </a:p>
      </dgm:t>
    </dgm:pt>
    <dgm:pt modelId="{28E48DBC-C15B-4A92-A9AF-5D4CB1046471}">
      <dgm:prSet custT="1"/>
      <dgm:spPr/>
      <dgm:t>
        <a:bodyPr/>
        <a:lstStyle/>
        <a:p>
          <a:r>
            <a:rPr lang="en-US" sz="2800" dirty="0" smtClean="0"/>
            <a:t>Nov. 2019</a:t>
          </a:r>
          <a:endParaRPr lang="en-US" sz="2800" dirty="0"/>
        </a:p>
      </dgm:t>
    </dgm:pt>
    <dgm:pt modelId="{9F58C883-19D1-4DA0-86AC-F45CF105982A}" type="parTrans" cxnId="{6633DC33-9385-4523-B5F6-5269D1F31FB5}">
      <dgm:prSet/>
      <dgm:spPr/>
      <dgm:t>
        <a:bodyPr/>
        <a:lstStyle/>
        <a:p>
          <a:endParaRPr lang="en-US" sz="2400"/>
        </a:p>
      </dgm:t>
    </dgm:pt>
    <dgm:pt modelId="{D4D7E089-02B2-4EAE-9060-B9A6FB9DEEAE}" type="sibTrans" cxnId="{6633DC33-9385-4523-B5F6-5269D1F31FB5}">
      <dgm:prSet/>
      <dgm:spPr/>
      <dgm:t>
        <a:bodyPr/>
        <a:lstStyle/>
        <a:p>
          <a:endParaRPr lang="en-US" sz="2400"/>
        </a:p>
      </dgm:t>
    </dgm:pt>
    <dgm:pt modelId="{27EDCCD7-9923-403D-B7C4-34C4F2E504F9}">
      <dgm:prSet custT="1"/>
      <dgm:spPr/>
      <dgm:t>
        <a:bodyPr/>
        <a:lstStyle/>
        <a:p>
          <a:r>
            <a:rPr lang="en-US" sz="2800" dirty="0" smtClean="0"/>
            <a:t>Dec. 2019</a:t>
          </a:r>
          <a:endParaRPr lang="en-US" sz="2800" dirty="0"/>
        </a:p>
      </dgm:t>
    </dgm:pt>
    <dgm:pt modelId="{1F28B889-195D-4EF3-B2AD-720D2FC23D0F}" type="parTrans" cxnId="{9411B146-E9F2-458A-B259-048A6F69058A}">
      <dgm:prSet/>
      <dgm:spPr/>
      <dgm:t>
        <a:bodyPr/>
        <a:lstStyle/>
        <a:p>
          <a:endParaRPr lang="en-US" sz="2400"/>
        </a:p>
      </dgm:t>
    </dgm:pt>
    <dgm:pt modelId="{A1740CD2-967B-493F-9A4B-28A2488F58E0}" type="sibTrans" cxnId="{9411B146-E9F2-458A-B259-048A6F69058A}">
      <dgm:prSet/>
      <dgm:spPr/>
      <dgm:t>
        <a:bodyPr/>
        <a:lstStyle/>
        <a:p>
          <a:endParaRPr lang="en-US" sz="2400"/>
        </a:p>
      </dgm:t>
    </dgm:pt>
    <dgm:pt modelId="{B247CBC7-579E-4249-8811-AE08C4C5580A}">
      <dgm:prSet custT="1"/>
      <dgm:spPr/>
      <dgm:t>
        <a:bodyPr/>
        <a:lstStyle/>
        <a:p>
          <a:pPr rtl="0"/>
          <a:r>
            <a:rPr lang="en-US" sz="1800" smtClean="0"/>
            <a:t>Reviewed external environmental scan data</a:t>
          </a:r>
          <a:endParaRPr lang="en-US" sz="1800"/>
        </a:p>
      </dgm:t>
    </dgm:pt>
    <dgm:pt modelId="{1E007823-87DE-4A2B-89B2-F26C435E5705}" type="parTrans" cxnId="{69829FA6-AC97-4093-BF80-3D4399E8DE5C}">
      <dgm:prSet/>
      <dgm:spPr/>
      <dgm:t>
        <a:bodyPr/>
        <a:lstStyle/>
        <a:p>
          <a:endParaRPr lang="en-US" sz="2400"/>
        </a:p>
      </dgm:t>
    </dgm:pt>
    <dgm:pt modelId="{16684983-B5E5-48BD-A508-199C480F14F1}" type="sibTrans" cxnId="{69829FA6-AC97-4093-BF80-3D4399E8DE5C}">
      <dgm:prSet/>
      <dgm:spPr/>
      <dgm:t>
        <a:bodyPr/>
        <a:lstStyle/>
        <a:p>
          <a:endParaRPr lang="en-US" sz="2400"/>
        </a:p>
      </dgm:t>
    </dgm:pt>
    <dgm:pt modelId="{2BC0269A-2781-4D19-9DA2-F9A25EC9448E}">
      <dgm:prSet custT="1"/>
      <dgm:spPr/>
      <dgm:t>
        <a:bodyPr/>
        <a:lstStyle/>
        <a:p>
          <a:pPr rtl="0"/>
          <a:r>
            <a:rPr lang="en-US" sz="1800" smtClean="0"/>
            <a:t>Reviewed internal environmental scan data</a:t>
          </a:r>
          <a:endParaRPr lang="en-US" sz="1800"/>
        </a:p>
      </dgm:t>
    </dgm:pt>
    <dgm:pt modelId="{5F5EEC24-AF72-4F3A-B965-F7AB5B8097C7}" type="parTrans" cxnId="{4E698430-E24E-4554-8767-A2CE425A1057}">
      <dgm:prSet/>
      <dgm:spPr/>
      <dgm:t>
        <a:bodyPr/>
        <a:lstStyle/>
        <a:p>
          <a:endParaRPr lang="en-US" sz="2400"/>
        </a:p>
      </dgm:t>
    </dgm:pt>
    <dgm:pt modelId="{03D45413-E594-4CCD-9502-0DC39F789FA6}" type="sibTrans" cxnId="{4E698430-E24E-4554-8767-A2CE425A1057}">
      <dgm:prSet/>
      <dgm:spPr/>
      <dgm:t>
        <a:bodyPr/>
        <a:lstStyle/>
        <a:p>
          <a:endParaRPr lang="en-US" sz="2400"/>
        </a:p>
      </dgm:t>
    </dgm:pt>
    <dgm:pt modelId="{6DC7B013-EEA8-482D-A4B7-6A40AE1BCEEA}">
      <dgm:prSet custT="1"/>
      <dgm:spPr/>
      <dgm:t>
        <a:bodyPr/>
        <a:lstStyle/>
        <a:p>
          <a:r>
            <a:rPr lang="en-US" sz="2800" dirty="0" smtClean="0"/>
            <a:t>Feb. 2020</a:t>
          </a:r>
          <a:endParaRPr lang="en-US" sz="2800" dirty="0"/>
        </a:p>
      </dgm:t>
    </dgm:pt>
    <dgm:pt modelId="{2D3842AC-64A4-4CB1-A2E5-8A0C971EF3B5}" type="parTrans" cxnId="{898AD854-2985-4A71-8EF1-CC7220BF18F0}">
      <dgm:prSet/>
      <dgm:spPr/>
      <dgm:t>
        <a:bodyPr/>
        <a:lstStyle/>
        <a:p>
          <a:endParaRPr lang="en-US" sz="2400"/>
        </a:p>
      </dgm:t>
    </dgm:pt>
    <dgm:pt modelId="{8A5CBA4D-D186-43B1-939E-E378E01D0748}" type="sibTrans" cxnId="{898AD854-2985-4A71-8EF1-CC7220BF18F0}">
      <dgm:prSet/>
      <dgm:spPr/>
      <dgm:t>
        <a:bodyPr/>
        <a:lstStyle/>
        <a:p>
          <a:endParaRPr lang="en-US" sz="2400"/>
        </a:p>
      </dgm:t>
    </dgm:pt>
    <dgm:pt modelId="{7ABC5F00-C2A7-42B5-871A-6186442F7A20}">
      <dgm:prSet custT="1"/>
      <dgm:spPr/>
      <dgm:t>
        <a:bodyPr/>
        <a:lstStyle/>
        <a:p>
          <a:pPr rtl="0"/>
          <a:r>
            <a:rPr lang="en-US" sz="1800" smtClean="0"/>
            <a:t>Supported 3 public forms (a. internal, b. student, and c. external)</a:t>
          </a:r>
          <a:endParaRPr lang="en-US" sz="1800"/>
        </a:p>
      </dgm:t>
    </dgm:pt>
    <dgm:pt modelId="{E090E37B-CFD4-4E13-944D-3E48B792BC4D}" type="parTrans" cxnId="{639A7F95-21D4-4B68-9916-DC6B12CE7C63}">
      <dgm:prSet/>
      <dgm:spPr/>
      <dgm:t>
        <a:bodyPr/>
        <a:lstStyle/>
        <a:p>
          <a:endParaRPr lang="en-US" sz="2400"/>
        </a:p>
      </dgm:t>
    </dgm:pt>
    <dgm:pt modelId="{980799FE-3906-4D5E-B28E-6AB0826EC097}" type="sibTrans" cxnId="{639A7F95-21D4-4B68-9916-DC6B12CE7C63}">
      <dgm:prSet/>
      <dgm:spPr/>
      <dgm:t>
        <a:bodyPr/>
        <a:lstStyle/>
        <a:p>
          <a:endParaRPr lang="en-US" sz="2400"/>
        </a:p>
      </dgm:t>
    </dgm:pt>
    <dgm:pt modelId="{D9B21B6E-A9A9-4934-A40F-CF64B58973E2}">
      <dgm:prSet custT="1"/>
      <dgm:spPr/>
      <dgm:t>
        <a:bodyPr/>
        <a:lstStyle/>
        <a:p>
          <a:r>
            <a:rPr lang="en-US" sz="2800" dirty="0" smtClean="0"/>
            <a:t>March 2020</a:t>
          </a:r>
          <a:endParaRPr lang="en-US" sz="2800" dirty="0"/>
        </a:p>
      </dgm:t>
    </dgm:pt>
    <dgm:pt modelId="{098A8827-3B0D-48EE-A2C3-1AD295A4E7F0}" type="parTrans" cxnId="{C136A013-4EA5-456D-9AA8-07793BC94097}">
      <dgm:prSet/>
      <dgm:spPr/>
      <dgm:t>
        <a:bodyPr/>
        <a:lstStyle/>
        <a:p>
          <a:endParaRPr lang="en-US" sz="2400"/>
        </a:p>
      </dgm:t>
    </dgm:pt>
    <dgm:pt modelId="{50F77461-388C-4676-83A1-4F24BC9F7E31}" type="sibTrans" cxnId="{C136A013-4EA5-456D-9AA8-07793BC94097}">
      <dgm:prSet/>
      <dgm:spPr/>
      <dgm:t>
        <a:bodyPr/>
        <a:lstStyle/>
        <a:p>
          <a:endParaRPr lang="en-US" sz="2400"/>
        </a:p>
      </dgm:t>
    </dgm:pt>
    <dgm:pt modelId="{89343F4E-0C1B-40D4-9642-6F367D917A4F}">
      <dgm:prSet custT="1"/>
      <dgm:spPr/>
      <dgm:t>
        <a:bodyPr/>
        <a:lstStyle/>
        <a:p>
          <a:pPr rtl="0"/>
          <a:r>
            <a:rPr lang="en-US" sz="1800" dirty="0" smtClean="0"/>
            <a:t>EMP Core Group whole day retreat to create</a:t>
          </a:r>
          <a:r>
            <a:rPr lang="en-US" sz="1800" dirty="0" smtClean="0">
              <a:sym typeface="Wingdings" panose="05000000000000000000" pitchFamily="2" charset="2"/>
            </a:rPr>
            <a:t> emerging themes</a:t>
          </a:r>
          <a:endParaRPr lang="en-US" sz="1800" dirty="0"/>
        </a:p>
      </dgm:t>
    </dgm:pt>
    <dgm:pt modelId="{1B4DD790-9EF7-4DA6-AD45-C1A88E649D04}" type="parTrans" cxnId="{CE5594A0-8D1E-4B64-8E37-5D3204A434EB}">
      <dgm:prSet/>
      <dgm:spPr/>
      <dgm:t>
        <a:bodyPr/>
        <a:lstStyle/>
        <a:p>
          <a:endParaRPr lang="en-US" sz="2400"/>
        </a:p>
      </dgm:t>
    </dgm:pt>
    <dgm:pt modelId="{C14BEAC8-4E9F-4954-8453-30A0021D27BE}" type="sibTrans" cxnId="{CE5594A0-8D1E-4B64-8E37-5D3204A434EB}">
      <dgm:prSet/>
      <dgm:spPr/>
      <dgm:t>
        <a:bodyPr/>
        <a:lstStyle/>
        <a:p>
          <a:endParaRPr lang="en-US" sz="2400"/>
        </a:p>
      </dgm:t>
    </dgm:pt>
    <dgm:pt modelId="{A3BDF51C-4335-40AC-9B29-206B90495258}">
      <dgm:prSet custT="1"/>
      <dgm:spPr/>
      <dgm:t>
        <a:bodyPr/>
        <a:lstStyle/>
        <a:p>
          <a:r>
            <a:rPr lang="en-US" sz="2800" dirty="0" smtClean="0"/>
            <a:t>April 2020</a:t>
          </a:r>
          <a:endParaRPr lang="en-US" sz="2800" dirty="0"/>
        </a:p>
      </dgm:t>
    </dgm:pt>
    <dgm:pt modelId="{6E46D0F5-F440-4803-A2D0-50A767B1C0AD}" type="parTrans" cxnId="{B0FD4775-AC8D-490F-A482-8386F06651EE}">
      <dgm:prSet/>
      <dgm:spPr/>
      <dgm:t>
        <a:bodyPr/>
        <a:lstStyle/>
        <a:p>
          <a:endParaRPr lang="en-US" sz="2400"/>
        </a:p>
      </dgm:t>
    </dgm:pt>
    <dgm:pt modelId="{47C817EC-A2CF-4534-8053-FD6FE14FD938}" type="sibTrans" cxnId="{B0FD4775-AC8D-490F-A482-8386F06651EE}">
      <dgm:prSet/>
      <dgm:spPr/>
      <dgm:t>
        <a:bodyPr/>
        <a:lstStyle/>
        <a:p>
          <a:endParaRPr lang="en-US" sz="2400"/>
        </a:p>
      </dgm:t>
    </dgm:pt>
    <dgm:pt modelId="{64A130FD-BFF3-4756-B2EB-74E3A549A3C3}">
      <dgm:prSet custT="1"/>
      <dgm:spPr/>
      <dgm:t>
        <a:bodyPr/>
        <a:lstStyle/>
        <a:p>
          <a:pPr rtl="0"/>
          <a:r>
            <a:rPr lang="en-US" sz="1800" smtClean="0"/>
            <a:t>Drafted Goals and Objectives</a:t>
          </a:r>
          <a:endParaRPr lang="en-US" sz="1800"/>
        </a:p>
      </dgm:t>
    </dgm:pt>
    <dgm:pt modelId="{6B942E85-98DB-4C10-B0EF-38CE638CAE4F}" type="parTrans" cxnId="{6090E48F-823A-4378-BAEA-A79CC8D1A47A}">
      <dgm:prSet/>
      <dgm:spPr/>
      <dgm:t>
        <a:bodyPr/>
        <a:lstStyle/>
        <a:p>
          <a:endParaRPr lang="en-US" sz="2400"/>
        </a:p>
      </dgm:t>
    </dgm:pt>
    <dgm:pt modelId="{066F8898-6C29-46D1-909B-835D3D49DC0F}" type="sibTrans" cxnId="{6090E48F-823A-4378-BAEA-A79CC8D1A47A}">
      <dgm:prSet/>
      <dgm:spPr/>
      <dgm:t>
        <a:bodyPr/>
        <a:lstStyle/>
        <a:p>
          <a:endParaRPr lang="en-US" sz="2400"/>
        </a:p>
      </dgm:t>
    </dgm:pt>
    <dgm:pt modelId="{C1DF3E31-CB1D-4CF3-9E67-841A9A49317E}">
      <dgm:prSet custT="1"/>
      <dgm:spPr/>
      <dgm:t>
        <a:bodyPr/>
        <a:lstStyle/>
        <a:p>
          <a:r>
            <a:rPr lang="en-US" sz="2800" dirty="0" smtClean="0"/>
            <a:t>May 2020</a:t>
          </a:r>
          <a:endParaRPr lang="en-US" sz="2800" dirty="0"/>
        </a:p>
      </dgm:t>
    </dgm:pt>
    <dgm:pt modelId="{9511C410-B3A9-4E7A-AEDA-EA0DB470BB87}" type="parTrans" cxnId="{DBBC2DFB-AD39-49DD-9298-CBC3189497B0}">
      <dgm:prSet/>
      <dgm:spPr/>
      <dgm:t>
        <a:bodyPr/>
        <a:lstStyle/>
        <a:p>
          <a:endParaRPr lang="en-US" sz="2400"/>
        </a:p>
      </dgm:t>
    </dgm:pt>
    <dgm:pt modelId="{51D7865E-8CC8-4F6D-8BC3-48AB0B5462AE}" type="sibTrans" cxnId="{DBBC2DFB-AD39-49DD-9298-CBC3189497B0}">
      <dgm:prSet/>
      <dgm:spPr/>
      <dgm:t>
        <a:bodyPr/>
        <a:lstStyle/>
        <a:p>
          <a:endParaRPr lang="en-US" sz="2400"/>
        </a:p>
      </dgm:t>
    </dgm:pt>
    <dgm:pt modelId="{689C528F-3275-4CB7-A207-7DD92C57AC81}">
      <dgm:prSet custT="1"/>
      <dgm:spPr/>
      <dgm:t>
        <a:bodyPr/>
        <a:lstStyle/>
        <a:p>
          <a:pPr rtl="0"/>
          <a:r>
            <a:rPr lang="en-US" sz="2800" dirty="0" smtClean="0"/>
            <a:t>Aug 14 2020</a:t>
          </a:r>
          <a:endParaRPr lang="en-US" sz="2800" dirty="0"/>
        </a:p>
      </dgm:t>
    </dgm:pt>
    <dgm:pt modelId="{00314C57-E510-48B7-A5BA-50128543EE87}" type="parTrans" cxnId="{AEA7EB90-087C-4F97-92F7-A649701273CA}">
      <dgm:prSet/>
      <dgm:spPr/>
      <dgm:t>
        <a:bodyPr/>
        <a:lstStyle/>
        <a:p>
          <a:endParaRPr lang="en-US" sz="2400"/>
        </a:p>
      </dgm:t>
    </dgm:pt>
    <dgm:pt modelId="{D364FAD1-047A-4367-91AE-09A379C211CA}" type="sibTrans" cxnId="{AEA7EB90-087C-4F97-92F7-A649701273CA}">
      <dgm:prSet/>
      <dgm:spPr/>
      <dgm:t>
        <a:bodyPr/>
        <a:lstStyle/>
        <a:p>
          <a:endParaRPr lang="en-US" sz="2400"/>
        </a:p>
      </dgm:t>
    </dgm:pt>
    <dgm:pt modelId="{8105B901-EB84-474D-9BB7-C685D0B72470}">
      <dgm:prSet custT="1"/>
      <dgm:spPr/>
      <dgm:t>
        <a:bodyPr/>
        <a:lstStyle/>
        <a:p>
          <a:pPr rtl="0"/>
          <a:r>
            <a:rPr lang="en-US" sz="1800" dirty="0" smtClean="0"/>
            <a:t>Drafted EMP structure (Table of Content)</a:t>
          </a:r>
          <a:endParaRPr lang="en-US" sz="1800" dirty="0"/>
        </a:p>
      </dgm:t>
    </dgm:pt>
    <dgm:pt modelId="{1CEB530C-B16F-4B27-993A-9E458C8B5401}" type="parTrans" cxnId="{99C0CE3B-F07A-469F-91B8-F29232F54FA1}">
      <dgm:prSet/>
      <dgm:spPr/>
      <dgm:t>
        <a:bodyPr/>
        <a:lstStyle/>
        <a:p>
          <a:endParaRPr lang="en-US" sz="2400"/>
        </a:p>
      </dgm:t>
    </dgm:pt>
    <dgm:pt modelId="{76379B5E-9E92-4A0B-BD2E-FA422F99D5B0}" type="sibTrans" cxnId="{99C0CE3B-F07A-469F-91B8-F29232F54FA1}">
      <dgm:prSet/>
      <dgm:spPr/>
      <dgm:t>
        <a:bodyPr/>
        <a:lstStyle/>
        <a:p>
          <a:endParaRPr lang="en-US" sz="2400"/>
        </a:p>
      </dgm:t>
    </dgm:pt>
    <dgm:pt modelId="{9165D37B-A0D0-4325-9008-3DAC74A2279E}">
      <dgm:prSet custT="1"/>
      <dgm:spPr/>
      <dgm:t>
        <a:bodyPr/>
        <a:lstStyle/>
        <a:p>
          <a:pPr rtl="0"/>
          <a:r>
            <a:rPr lang="en-US" sz="1800" dirty="0" smtClean="0"/>
            <a:t>Reviewed revised goals and objectives and draft EMP.  Disseminated/communicated with its constituencies group for feedback</a:t>
          </a:r>
          <a:endParaRPr lang="en-US" sz="1800" dirty="0"/>
        </a:p>
      </dgm:t>
    </dgm:pt>
    <dgm:pt modelId="{76FC90CB-27B7-4B40-88E8-F610F2DE3FD7}" type="parTrans" cxnId="{3F80F777-D5C9-4CD0-9A6B-28531C5F1C5A}">
      <dgm:prSet/>
      <dgm:spPr/>
      <dgm:t>
        <a:bodyPr/>
        <a:lstStyle/>
        <a:p>
          <a:endParaRPr lang="en-US" sz="2400"/>
        </a:p>
      </dgm:t>
    </dgm:pt>
    <dgm:pt modelId="{AD86D454-7706-4475-94C1-1294EF08DBF3}" type="sibTrans" cxnId="{3F80F777-D5C9-4CD0-9A6B-28531C5F1C5A}">
      <dgm:prSet/>
      <dgm:spPr/>
      <dgm:t>
        <a:bodyPr/>
        <a:lstStyle/>
        <a:p>
          <a:endParaRPr lang="en-US" sz="2400"/>
        </a:p>
      </dgm:t>
    </dgm:pt>
    <dgm:pt modelId="{94B423A6-EDC4-4AFF-8BAC-A206CF75682F}" type="pres">
      <dgm:prSet presAssocID="{16C5797A-9420-4A41-9034-F0FE161650F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332FA1-3F8A-411A-A50A-01630CF6215F}" type="pres">
      <dgm:prSet presAssocID="{FC2CF868-E984-424F-A7B9-1EE070E7FF41}" presName="composite" presStyleCnt="0"/>
      <dgm:spPr/>
    </dgm:pt>
    <dgm:pt modelId="{BB66A01D-03C3-4C89-A8D9-42FAD74B7366}" type="pres">
      <dgm:prSet presAssocID="{FC2CF868-E984-424F-A7B9-1EE070E7FF41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F97B-73C3-412D-B2DD-62BDDAC2827C}" type="pres">
      <dgm:prSet presAssocID="{FC2CF868-E984-424F-A7B9-1EE070E7FF41}" presName="Parent" presStyleLbl="alignNode1" presStyleIdx="0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AD588-32BF-4D8E-A109-CE5C1EC4E1F9}" type="pres">
      <dgm:prSet presAssocID="{FC2CF868-E984-424F-A7B9-1EE070E7FF41}" presName="Accent" presStyleLbl="parChTrans1D1" presStyleIdx="0" presStyleCnt="9"/>
      <dgm:spPr/>
    </dgm:pt>
    <dgm:pt modelId="{CF471AE0-10F7-4969-9B16-502A1A02064C}" type="pres">
      <dgm:prSet presAssocID="{5AD9449D-92C6-4064-B1E7-4CBDE79F7053}" presName="sibTrans" presStyleCnt="0"/>
      <dgm:spPr/>
    </dgm:pt>
    <dgm:pt modelId="{283CBBA9-1FCC-4A32-A5D5-164185B10245}" type="pres">
      <dgm:prSet presAssocID="{D8ED8573-1621-4D99-950E-AFC921A91B6A}" presName="composite" presStyleCnt="0"/>
      <dgm:spPr/>
    </dgm:pt>
    <dgm:pt modelId="{8C0C3E50-BE66-42A1-82FE-9AD5CA63D97D}" type="pres">
      <dgm:prSet presAssocID="{D8ED8573-1621-4D99-950E-AFC921A91B6A}" presName="First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41E1-4E71-4240-BD03-C1B9CCCF373A}" type="pres">
      <dgm:prSet presAssocID="{D8ED8573-1621-4D99-950E-AFC921A91B6A}" presName="Parent" presStyleLbl="alignNode1" presStyleIdx="1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90DFC-9F76-480D-B403-445C81634417}" type="pres">
      <dgm:prSet presAssocID="{D8ED8573-1621-4D99-950E-AFC921A91B6A}" presName="Accent" presStyleLbl="parChTrans1D1" presStyleIdx="1" presStyleCnt="9"/>
      <dgm:spPr/>
    </dgm:pt>
    <dgm:pt modelId="{6BD26958-6A14-4BB1-B3F2-351A8D5EACB3}" type="pres">
      <dgm:prSet presAssocID="{C9F143FF-54C8-434E-8408-40D52D96E408}" presName="sibTrans" presStyleCnt="0"/>
      <dgm:spPr/>
    </dgm:pt>
    <dgm:pt modelId="{4E73F548-CC5E-4EC7-AE8F-2CE9615A19D1}" type="pres">
      <dgm:prSet presAssocID="{28E48DBC-C15B-4A92-A9AF-5D4CB1046471}" presName="composite" presStyleCnt="0"/>
      <dgm:spPr/>
    </dgm:pt>
    <dgm:pt modelId="{99D14F2B-3EEA-46EB-87B5-9BE7C698AE4C}" type="pres">
      <dgm:prSet presAssocID="{28E48DBC-C15B-4A92-A9AF-5D4CB1046471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B797-DF20-4FCE-B52F-585290651139}" type="pres">
      <dgm:prSet presAssocID="{28E48DBC-C15B-4A92-A9AF-5D4CB1046471}" presName="Parent" presStyleLbl="alignNode1" presStyleIdx="2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17CE-4ACD-4DA6-8187-B7431FA3FCEA}" type="pres">
      <dgm:prSet presAssocID="{28E48DBC-C15B-4A92-A9AF-5D4CB1046471}" presName="Accent" presStyleLbl="parChTrans1D1" presStyleIdx="2" presStyleCnt="9"/>
      <dgm:spPr/>
    </dgm:pt>
    <dgm:pt modelId="{F5724816-A36D-4F05-B863-F9E4594CEDD6}" type="pres">
      <dgm:prSet presAssocID="{D4D7E089-02B2-4EAE-9060-B9A6FB9DEEAE}" presName="sibTrans" presStyleCnt="0"/>
      <dgm:spPr/>
    </dgm:pt>
    <dgm:pt modelId="{CA79CD48-77E9-4546-B15B-09123316B564}" type="pres">
      <dgm:prSet presAssocID="{27EDCCD7-9923-403D-B7C4-34C4F2E504F9}" presName="composite" presStyleCnt="0"/>
      <dgm:spPr/>
    </dgm:pt>
    <dgm:pt modelId="{425630C3-91C4-4125-AFDC-76C645744281}" type="pres">
      <dgm:prSet presAssocID="{27EDCCD7-9923-403D-B7C4-34C4F2E504F9}" presName="First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40DD-CA43-4E87-9E1F-C651C130DB6C}" type="pres">
      <dgm:prSet presAssocID="{27EDCCD7-9923-403D-B7C4-34C4F2E504F9}" presName="Parent" presStyleLbl="alignNode1" presStyleIdx="3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D364-1260-4B90-843F-9AD126DDBD42}" type="pres">
      <dgm:prSet presAssocID="{27EDCCD7-9923-403D-B7C4-34C4F2E504F9}" presName="Accent" presStyleLbl="parChTrans1D1" presStyleIdx="3" presStyleCnt="9"/>
      <dgm:spPr/>
    </dgm:pt>
    <dgm:pt modelId="{9245A49A-1268-4F8F-BD1A-A55EF5490C0F}" type="pres">
      <dgm:prSet presAssocID="{A1740CD2-967B-493F-9A4B-28A2488F58E0}" presName="sibTrans" presStyleCnt="0"/>
      <dgm:spPr/>
    </dgm:pt>
    <dgm:pt modelId="{84FEFE8C-F8D2-460C-BEFD-29ABB3C20CFC}" type="pres">
      <dgm:prSet presAssocID="{6DC7B013-EEA8-482D-A4B7-6A40AE1BCEEA}" presName="composite" presStyleCnt="0"/>
      <dgm:spPr/>
    </dgm:pt>
    <dgm:pt modelId="{E34F945B-2792-4F16-A1F3-6D5D38243CA0}" type="pres">
      <dgm:prSet presAssocID="{6DC7B013-EEA8-482D-A4B7-6A40AE1BCEEA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2EBE4-2576-4E15-B2B8-7BCBC8BB3788}" type="pres">
      <dgm:prSet presAssocID="{6DC7B013-EEA8-482D-A4B7-6A40AE1BCEEA}" presName="Parent" presStyleLbl="alignNode1" presStyleIdx="4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9C28-CFEC-4B2C-B313-9C84653783B4}" type="pres">
      <dgm:prSet presAssocID="{6DC7B013-EEA8-482D-A4B7-6A40AE1BCEEA}" presName="Accent" presStyleLbl="parChTrans1D1" presStyleIdx="4" presStyleCnt="9"/>
      <dgm:spPr/>
    </dgm:pt>
    <dgm:pt modelId="{983E300F-F90C-4CA9-8683-96A6BFABF77B}" type="pres">
      <dgm:prSet presAssocID="{8A5CBA4D-D186-43B1-939E-E378E01D0748}" presName="sibTrans" presStyleCnt="0"/>
      <dgm:spPr/>
    </dgm:pt>
    <dgm:pt modelId="{70584D14-04D6-4723-80E5-3EFBD4A11567}" type="pres">
      <dgm:prSet presAssocID="{D9B21B6E-A9A9-4934-A40F-CF64B58973E2}" presName="composite" presStyleCnt="0"/>
      <dgm:spPr/>
    </dgm:pt>
    <dgm:pt modelId="{D325A458-668C-4118-B092-DD913BA40AEC}" type="pres">
      <dgm:prSet presAssocID="{D9B21B6E-A9A9-4934-A40F-CF64B58973E2}" presName="First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036EB-7C39-4476-B26E-A8FCAEBF82A6}" type="pres">
      <dgm:prSet presAssocID="{D9B21B6E-A9A9-4934-A40F-CF64B58973E2}" presName="Parent" presStyleLbl="alignNode1" presStyleIdx="5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7593C-BEFF-4AD0-A877-B05AC7F97535}" type="pres">
      <dgm:prSet presAssocID="{D9B21B6E-A9A9-4934-A40F-CF64B58973E2}" presName="Accent" presStyleLbl="parChTrans1D1" presStyleIdx="5" presStyleCnt="9"/>
      <dgm:spPr/>
    </dgm:pt>
    <dgm:pt modelId="{1B43AB8A-6F0D-49C2-AEAC-0403D16192CD}" type="pres">
      <dgm:prSet presAssocID="{50F77461-388C-4676-83A1-4F24BC9F7E31}" presName="sibTrans" presStyleCnt="0"/>
      <dgm:spPr/>
    </dgm:pt>
    <dgm:pt modelId="{3C7E7186-C721-4027-8449-3CB69A5964D7}" type="pres">
      <dgm:prSet presAssocID="{A3BDF51C-4335-40AC-9B29-206B90495258}" presName="composite" presStyleCnt="0"/>
      <dgm:spPr/>
    </dgm:pt>
    <dgm:pt modelId="{9B040FC1-7C31-432C-919E-D1787DFF3614}" type="pres">
      <dgm:prSet presAssocID="{A3BDF51C-4335-40AC-9B29-206B90495258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B8EA2-A9EE-45F0-A58B-93AF2258358B}" type="pres">
      <dgm:prSet presAssocID="{A3BDF51C-4335-40AC-9B29-206B90495258}" presName="Parent" presStyleLbl="alignNode1" presStyleIdx="6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13C9-52A3-4543-9CD4-992A7E5D7EB7}" type="pres">
      <dgm:prSet presAssocID="{A3BDF51C-4335-40AC-9B29-206B90495258}" presName="Accent" presStyleLbl="parChTrans1D1" presStyleIdx="6" presStyleCnt="9"/>
      <dgm:spPr/>
    </dgm:pt>
    <dgm:pt modelId="{F8EDCCD3-6C90-443A-9ED9-A00F4F5E7E15}" type="pres">
      <dgm:prSet presAssocID="{47C817EC-A2CF-4534-8053-FD6FE14FD938}" presName="sibTrans" presStyleCnt="0"/>
      <dgm:spPr/>
    </dgm:pt>
    <dgm:pt modelId="{69F526E7-30DD-46AA-9ED2-CB2DD562C937}" type="pres">
      <dgm:prSet presAssocID="{C1DF3E31-CB1D-4CF3-9E67-841A9A49317E}" presName="composite" presStyleCnt="0"/>
      <dgm:spPr/>
    </dgm:pt>
    <dgm:pt modelId="{56EA8EE6-C0C3-4A7D-9F33-B0385F68DE89}" type="pres">
      <dgm:prSet presAssocID="{C1DF3E31-CB1D-4CF3-9E67-841A9A49317E}" presName="First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F26C3-8341-4572-B844-7635AE281079}" type="pres">
      <dgm:prSet presAssocID="{C1DF3E31-CB1D-4CF3-9E67-841A9A49317E}" presName="Parent" presStyleLbl="alignNode1" presStyleIdx="7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4A4F-8CCD-4B83-9CA8-1FD320D6C53D}" type="pres">
      <dgm:prSet presAssocID="{C1DF3E31-CB1D-4CF3-9E67-841A9A49317E}" presName="Accent" presStyleLbl="parChTrans1D1" presStyleIdx="7" presStyleCnt="9"/>
      <dgm:spPr/>
    </dgm:pt>
    <dgm:pt modelId="{B6BDB6ED-CDA3-4D20-8986-EBE0190FFE66}" type="pres">
      <dgm:prSet presAssocID="{51D7865E-8CC8-4F6D-8BC3-48AB0B5462AE}" presName="sibTrans" presStyleCnt="0"/>
      <dgm:spPr/>
    </dgm:pt>
    <dgm:pt modelId="{0F9C713B-8CAC-4423-92F6-6DA9918E4CC9}" type="pres">
      <dgm:prSet presAssocID="{689C528F-3275-4CB7-A207-7DD92C57AC81}" presName="composite" presStyleCnt="0"/>
      <dgm:spPr/>
    </dgm:pt>
    <dgm:pt modelId="{9987CC08-5099-42EF-A08A-670A115B0F31}" type="pres">
      <dgm:prSet presAssocID="{689C528F-3275-4CB7-A207-7DD92C57AC81}" presName="First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4FAD2-824E-4DCD-A8E1-1151D2447C02}" type="pres">
      <dgm:prSet presAssocID="{689C528F-3275-4CB7-A207-7DD92C57AC81}" presName="Parent" presStyleLbl="alignNode1" presStyleIdx="8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FD4B-FB6E-4F4E-829A-FDDFDDEAC7B2}" type="pres">
      <dgm:prSet presAssocID="{689C528F-3275-4CB7-A207-7DD92C57AC81}" presName="Accent" presStyleLbl="parChTrans1D1" presStyleIdx="8" presStyleCnt="9"/>
      <dgm:spPr/>
    </dgm:pt>
  </dgm:ptLst>
  <dgm:cxnLst>
    <dgm:cxn modelId="{44860210-4660-42CE-A2CD-B18335B68830}" type="presOf" srcId="{FC2CF868-E984-424F-A7B9-1EE070E7FF41}" destId="{0D33F97B-73C3-412D-B2DD-62BDDAC2827C}" srcOrd="0" destOrd="0" presId="urn:microsoft.com/office/officeart/2011/layout/TabList"/>
    <dgm:cxn modelId="{BB5129B3-C970-4499-BC2E-0115D81DE8EF}" type="presOf" srcId="{27EDCCD7-9923-403D-B7C4-34C4F2E504F9}" destId="{F98B40DD-CA43-4E87-9E1F-C651C130DB6C}" srcOrd="0" destOrd="0" presId="urn:microsoft.com/office/officeart/2011/layout/TabList"/>
    <dgm:cxn modelId="{7A48C186-658D-4B08-B53E-03252C00C3C2}" type="presOf" srcId="{2BC0269A-2781-4D19-9DA2-F9A25EC9448E}" destId="{425630C3-91C4-4125-AFDC-76C645744281}" srcOrd="0" destOrd="0" presId="urn:microsoft.com/office/officeart/2011/layout/TabList"/>
    <dgm:cxn modelId="{E86AC48D-7D5D-4B33-ADF7-25ACB02F7922}" type="presOf" srcId="{6DC7B013-EEA8-482D-A4B7-6A40AE1BCEEA}" destId="{8262EBE4-2576-4E15-B2B8-7BCBC8BB3788}" srcOrd="0" destOrd="0" presId="urn:microsoft.com/office/officeart/2011/layout/TabList"/>
    <dgm:cxn modelId="{3F80F777-D5C9-4CD0-9A6B-28531C5F1C5A}" srcId="{689C528F-3275-4CB7-A207-7DD92C57AC81}" destId="{9165D37B-A0D0-4325-9008-3DAC74A2279E}" srcOrd="0" destOrd="0" parTransId="{76FC90CB-27B7-4B40-88E8-F610F2DE3FD7}" sibTransId="{AD86D454-7706-4475-94C1-1294EF08DBF3}"/>
    <dgm:cxn modelId="{6813856D-6ED3-40E2-9503-0FD4E16BDE5C}" srcId="{FC2CF868-E984-424F-A7B9-1EE070E7FF41}" destId="{C653DA64-4FCD-41F9-AA66-1A93EA794A21}" srcOrd="0" destOrd="0" parTransId="{33009801-2F33-4ED2-9DD6-EEE605113BFA}" sibTransId="{B626805F-697B-44CE-BD58-CBDBFE2D9F95}"/>
    <dgm:cxn modelId="{74D408FE-B728-439D-85BA-4CB17AAAFA52}" type="presOf" srcId="{89343F4E-0C1B-40D4-9642-6F367D917A4F}" destId="{D325A458-668C-4118-B092-DD913BA40AEC}" srcOrd="0" destOrd="0" presId="urn:microsoft.com/office/officeart/2011/layout/TabList"/>
    <dgm:cxn modelId="{9411B146-E9F2-458A-B259-048A6F69058A}" srcId="{16C5797A-9420-4A41-9034-F0FE161650F0}" destId="{27EDCCD7-9923-403D-B7C4-34C4F2E504F9}" srcOrd="3" destOrd="0" parTransId="{1F28B889-195D-4EF3-B2AD-720D2FC23D0F}" sibTransId="{A1740CD2-967B-493F-9A4B-28A2488F58E0}"/>
    <dgm:cxn modelId="{B0FD4775-AC8D-490F-A482-8386F06651EE}" srcId="{16C5797A-9420-4A41-9034-F0FE161650F0}" destId="{A3BDF51C-4335-40AC-9B29-206B90495258}" srcOrd="6" destOrd="0" parTransId="{6E46D0F5-F440-4803-A2D0-50A767B1C0AD}" sibTransId="{47C817EC-A2CF-4534-8053-FD6FE14FD938}"/>
    <dgm:cxn modelId="{6090E48F-823A-4378-BAEA-A79CC8D1A47A}" srcId="{A3BDF51C-4335-40AC-9B29-206B90495258}" destId="{64A130FD-BFF3-4756-B2EB-74E3A549A3C3}" srcOrd="0" destOrd="0" parTransId="{6B942E85-98DB-4C10-B0EF-38CE638CAE4F}" sibTransId="{066F8898-6C29-46D1-909B-835D3D49DC0F}"/>
    <dgm:cxn modelId="{AEA7EB90-087C-4F97-92F7-A649701273CA}" srcId="{16C5797A-9420-4A41-9034-F0FE161650F0}" destId="{689C528F-3275-4CB7-A207-7DD92C57AC81}" srcOrd="8" destOrd="0" parTransId="{00314C57-E510-48B7-A5BA-50128543EE87}" sibTransId="{D364FAD1-047A-4367-91AE-09A379C211CA}"/>
    <dgm:cxn modelId="{69829FA6-AC97-4093-BF80-3D4399E8DE5C}" srcId="{28E48DBC-C15B-4A92-A9AF-5D4CB1046471}" destId="{B247CBC7-579E-4249-8811-AE08C4C5580A}" srcOrd="0" destOrd="0" parTransId="{1E007823-87DE-4A2B-89B2-F26C435E5705}" sibTransId="{16684983-B5E5-48BD-A508-199C480F14F1}"/>
    <dgm:cxn modelId="{306F993F-4D18-48E2-AEA8-DB7D23D6E00A}" type="presOf" srcId="{C1DF3E31-CB1D-4CF3-9E67-841A9A49317E}" destId="{E5BF26C3-8341-4572-B844-7635AE281079}" srcOrd="0" destOrd="0" presId="urn:microsoft.com/office/officeart/2011/layout/TabList"/>
    <dgm:cxn modelId="{4E698430-E24E-4554-8767-A2CE425A1057}" srcId="{27EDCCD7-9923-403D-B7C4-34C4F2E504F9}" destId="{2BC0269A-2781-4D19-9DA2-F9A25EC9448E}" srcOrd="0" destOrd="0" parTransId="{5F5EEC24-AF72-4F3A-B965-F7AB5B8097C7}" sibTransId="{03D45413-E594-4CCD-9502-0DC39F789FA6}"/>
    <dgm:cxn modelId="{A0C776A6-9003-4346-B126-D66F93869324}" type="presOf" srcId="{64A130FD-BFF3-4756-B2EB-74E3A549A3C3}" destId="{9B040FC1-7C31-432C-919E-D1787DFF3614}" srcOrd="0" destOrd="0" presId="urn:microsoft.com/office/officeart/2011/layout/TabList"/>
    <dgm:cxn modelId="{5E5A0D61-99C0-4B35-B71D-C94A01FC9D5D}" type="presOf" srcId="{D9B21B6E-A9A9-4934-A40F-CF64B58973E2}" destId="{EF6036EB-7C39-4476-B26E-A8FCAEBF82A6}" srcOrd="0" destOrd="0" presId="urn:microsoft.com/office/officeart/2011/layout/TabList"/>
    <dgm:cxn modelId="{DBBC2DFB-AD39-49DD-9298-CBC3189497B0}" srcId="{16C5797A-9420-4A41-9034-F0FE161650F0}" destId="{C1DF3E31-CB1D-4CF3-9E67-841A9A49317E}" srcOrd="7" destOrd="0" parTransId="{9511C410-B3A9-4E7A-AEDA-EA0DB470BB87}" sibTransId="{51D7865E-8CC8-4F6D-8BC3-48AB0B5462AE}"/>
    <dgm:cxn modelId="{52AF28D3-F6C2-4D94-A898-AB1F3D2E3694}" type="presOf" srcId="{16C5797A-9420-4A41-9034-F0FE161650F0}" destId="{94B423A6-EDC4-4AFF-8BAC-A206CF75682F}" srcOrd="0" destOrd="0" presId="urn:microsoft.com/office/officeart/2011/layout/TabList"/>
    <dgm:cxn modelId="{E4131A8B-F52D-48F8-9237-FF1A6F8C2517}" type="presOf" srcId="{F2FAE779-7EED-47FB-AA68-FA8C8B9AF3EC}" destId="{8C0C3E50-BE66-42A1-82FE-9AD5CA63D97D}" srcOrd="0" destOrd="0" presId="urn:microsoft.com/office/officeart/2011/layout/TabList"/>
    <dgm:cxn modelId="{8E79DB96-8B37-40E9-90D5-B887A529B180}" srcId="{16C5797A-9420-4A41-9034-F0FE161650F0}" destId="{FC2CF868-E984-424F-A7B9-1EE070E7FF41}" srcOrd="0" destOrd="0" parTransId="{9B5772BA-123F-495C-B6C6-551A80466D02}" sibTransId="{5AD9449D-92C6-4064-B1E7-4CBDE79F7053}"/>
    <dgm:cxn modelId="{6633DC33-9385-4523-B5F6-5269D1F31FB5}" srcId="{16C5797A-9420-4A41-9034-F0FE161650F0}" destId="{28E48DBC-C15B-4A92-A9AF-5D4CB1046471}" srcOrd="2" destOrd="0" parTransId="{9F58C883-19D1-4DA0-86AC-F45CF105982A}" sibTransId="{D4D7E089-02B2-4EAE-9060-B9A6FB9DEEAE}"/>
    <dgm:cxn modelId="{57A9C7A6-A403-44DE-97CF-454B1C60AB53}" type="presOf" srcId="{8105B901-EB84-474D-9BB7-C685D0B72470}" destId="{56EA8EE6-C0C3-4A7D-9F33-B0385F68DE89}" srcOrd="0" destOrd="0" presId="urn:microsoft.com/office/officeart/2011/layout/TabList"/>
    <dgm:cxn modelId="{54451586-8EB7-40B9-A1EF-6B29B49F36F5}" type="presOf" srcId="{A3BDF51C-4335-40AC-9B29-206B90495258}" destId="{BE7B8EA2-A9EE-45F0-A58B-93AF2258358B}" srcOrd="0" destOrd="0" presId="urn:microsoft.com/office/officeart/2011/layout/TabList"/>
    <dgm:cxn modelId="{C136A013-4EA5-456D-9AA8-07793BC94097}" srcId="{16C5797A-9420-4A41-9034-F0FE161650F0}" destId="{D9B21B6E-A9A9-4934-A40F-CF64B58973E2}" srcOrd="5" destOrd="0" parTransId="{098A8827-3B0D-48EE-A2C3-1AD295A4E7F0}" sibTransId="{50F77461-388C-4676-83A1-4F24BC9F7E31}"/>
    <dgm:cxn modelId="{CE5594A0-8D1E-4B64-8E37-5D3204A434EB}" srcId="{D9B21B6E-A9A9-4934-A40F-CF64B58973E2}" destId="{89343F4E-0C1B-40D4-9642-6F367D917A4F}" srcOrd="0" destOrd="0" parTransId="{1B4DD790-9EF7-4DA6-AD45-C1A88E649D04}" sibTransId="{C14BEAC8-4E9F-4954-8453-30A0021D27BE}"/>
    <dgm:cxn modelId="{99C0CE3B-F07A-469F-91B8-F29232F54FA1}" srcId="{C1DF3E31-CB1D-4CF3-9E67-841A9A49317E}" destId="{8105B901-EB84-474D-9BB7-C685D0B72470}" srcOrd="0" destOrd="0" parTransId="{1CEB530C-B16F-4B27-993A-9E458C8B5401}" sibTransId="{76379B5E-9E92-4A0B-BD2E-FA422F99D5B0}"/>
    <dgm:cxn modelId="{8B96D717-58EA-48E3-81A4-1B401C2589FE}" type="presOf" srcId="{28E48DBC-C15B-4A92-A9AF-5D4CB1046471}" destId="{F0A5B797-DF20-4FCE-B52F-585290651139}" srcOrd="0" destOrd="0" presId="urn:microsoft.com/office/officeart/2011/layout/TabList"/>
    <dgm:cxn modelId="{06478CBC-82CC-466F-8125-303178674A96}" type="presOf" srcId="{D8ED8573-1621-4D99-950E-AFC921A91B6A}" destId="{19B841E1-4E71-4240-BD03-C1B9CCCF373A}" srcOrd="0" destOrd="0" presId="urn:microsoft.com/office/officeart/2011/layout/TabList"/>
    <dgm:cxn modelId="{8596BFE6-7297-4E19-85DA-CEF5F2B19966}" srcId="{D8ED8573-1621-4D99-950E-AFC921A91B6A}" destId="{F2FAE779-7EED-47FB-AA68-FA8C8B9AF3EC}" srcOrd="0" destOrd="0" parTransId="{43ACF7D8-5997-489A-AC44-74CF58D6D8D1}" sibTransId="{149CA681-39BA-4868-8004-5079B520CA40}"/>
    <dgm:cxn modelId="{672135A2-B16E-4A6B-900C-0BD4DB062B0A}" type="presOf" srcId="{B247CBC7-579E-4249-8811-AE08C4C5580A}" destId="{99D14F2B-3EEA-46EB-87B5-9BE7C698AE4C}" srcOrd="0" destOrd="0" presId="urn:microsoft.com/office/officeart/2011/layout/TabList"/>
    <dgm:cxn modelId="{7979F56A-F596-44E9-A228-8E3740E78A7D}" type="presOf" srcId="{9165D37B-A0D0-4325-9008-3DAC74A2279E}" destId="{9987CC08-5099-42EF-A08A-670A115B0F31}" srcOrd="0" destOrd="0" presId="urn:microsoft.com/office/officeart/2011/layout/TabList"/>
    <dgm:cxn modelId="{D128CC1F-2D26-48FC-B995-E3BD37259C93}" type="presOf" srcId="{7ABC5F00-C2A7-42B5-871A-6186442F7A20}" destId="{E34F945B-2792-4F16-A1F3-6D5D38243CA0}" srcOrd="0" destOrd="0" presId="urn:microsoft.com/office/officeart/2011/layout/TabList"/>
    <dgm:cxn modelId="{407EDCC8-EA14-4A57-B553-AFFAAC4298B5}" type="presOf" srcId="{689C528F-3275-4CB7-A207-7DD92C57AC81}" destId="{DB04FAD2-824E-4DCD-A8E1-1151D2447C02}" srcOrd="0" destOrd="0" presId="urn:microsoft.com/office/officeart/2011/layout/TabList"/>
    <dgm:cxn modelId="{639A7F95-21D4-4B68-9916-DC6B12CE7C63}" srcId="{6DC7B013-EEA8-482D-A4B7-6A40AE1BCEEA}" destId="{7ABC5F00-C2A7-42B5-871A-6186442F7A20}" srcOrd="0" destOrd="0" parTransId="{E090E37B-CFD4-4E13-944D-3E48B792BC4D}" sibTransId="{980799FE-3906-4D5E-B28E-6AB0826EC097}"/>
    <dgm:cxn modelId="{6385BA38-5508-48DC-A6E6-F9DDFFBC2074}" type="presOf" srcId="{C653DA64-4FCD-41F9-AA66-1A93EA794A21}" destId="{BB66A01D-03C3-4C89-A8D9-42FAD74B7366}" srcOrd="0" destOrd="0" presId="urn:microsoft.com/office/officeart/2011/layout/TabList"/>
    <dgm:cxn modelId="{58F1E6FE-2033-47DC-8A75-E7C6817444B9}" srcId="{16C5797A-9420-4A41-9034-F0FE161650F0}" destId="{D8ED8573-1621-4D99-950E-AFC921A91B6A}" srcOrd="1" destOrd="0" parTransId="{316EAE63-FADA-4E81-A7A9-81B7F42C1504}" sibTransId="{C9F143FF-54C8-434E-8408-40D52D96E408}"/>
    <dgm:cxn modelId="{898AD854-2985-4A71-8EF1-CC7220BF18F0}" srcId="{16C5797A-9420-4A41-9034-F0FE161650F0}" destId="{6DC7B013-EEA8-482D-A4B7-6A40AE1BCEEA}" srcOrd="4" destOrd="0" parTransId="{2D3842AC-64A4-4CB1-A2E5-8A0C971EF3B5}" sibTransId="{8A5CBA4D-D186-43B1-939E-E378E01D0748}"/>
    <dgm:cxn modelId="{E9F574F5-1E01-4286-AD34-055400B0B6CD}" type="presParOf" srcId="{94B423A6-EDC4-4AFF-8BAC-A206CF75682F}" destId="{5E332FA1-3F8A-411A-A50A-01630CF6215F}" srcOrd="0" destOrd="0" presId="urn:microsoft.com/office/officeart/2011/layout/TabList"/>
    <dgm:cxn modelId="{3974D5C2-A3BE-45DA-823B-8F97FBB257EC}" type="presParOf" srcId="{5E332FA1-3F8A-411A-A50A-01630CF6215F}" destId="{BB66A01D-03C3-4C89-A8D9-42FAD74B7366}" srcOrd="0" destOrd="0" presId="urn:microsoft.com/office/officeart/2011/layout/TabList"/>
    <dgm:cxn modelId="{4E05EC2C-E518-40D3-A81A-FC5C63CF1E2B}" type="presParOf" srcId="{5E332FA1-3F8A-411A-A50A-01630CF6215F}" destId="{0D33F97B-73C3-412D-B2DD-62BDDAC2827C}" srcOrd="1" destOrd="0" presId="urn:microsoft.com/office/officeart/2011/layout/TabList"/>
    <dgm:cxn modelId="{0D6E5C79-BFB1-407D-B5DD-0F88F23F385E}" type="presParOf" srcId="{5E332FA1-3F8A-411A-A50A-01630CF6215F}" destId="{B69AD588-32BF-4D8E-A109-CE5C1EC4E1F9}" srcOrd="2" destOrd="0" presId="urn:microsoft.com/office/officeart/2011/layout/TabList"/>
    <dgm:cxn modelId="{A78D6E9F-638F-4A11-9A38-C253EB634E86}" type="presParOf" srcId="{94B423A6-EDC4-4AFF-8BAC-A206CF75682F}" destId="{CF471AE0-10F7-4969-9B16-502A1A02064C}" srcOrd="1" destOrd="0" presId="urn:microsoft.com/office/officeart/2011/layout/TabList"/>
    <dgm:cxn modelId="{35A4B3AD-44FD-4E69-8361-20B8DED57F32}" type="presParOf" srcId="{94B423A6-EDC4-4AFF-8BAC-A206CF75682F}" destId="{283CBBA9-1FCC-4A32-A5D5-164185B10245}" srcOrd="2" destOrd="0" presId="urn:microsoft.com/office/officeart/2011/layout/TabList"/>
    <dgm:cxn modelId="{82AAE058-4BD3-487B-A2ED-58FA07C5A930}" type="presParOf" srcId="{283CBBA9-1FCC-4A32-A5D5-164185B10245}" destId="{8C0C3E50-BE66-42A1-82FE-9AD5CA63D97D}" srcOrd="0" destOrd="0" presId="urn:microsoft.com/office/officeart/2011/layout/TabList"/>
    <dgm:cxn modelId="{0D26626D-99F3-4B54-90A8-583DD08E35BC}" type="presParOf" srcId="{283CBBA9-1FCC-4A32-A5D5-164185B10245}" destId="{19B841E1-4E71-4240-BD03-C1B9CCCF373A}" srcOrd="1" destOrd="0" presId="urn:microsoft.com/office/officeart/2011/layout/TabList"/>
    <dgm:cxn modelId="{B3DD8D16-52CE-4BAD-871E-94DC9AF1D8CB}" type="presParOf" srcId="{283CBBA9-1FCC-4A32-A5D5-164185B10245}" destId="{1D890DFC-9F76-480D-B403-445C81634417}" srcOrd="2" destOrd="0" presId="urn:microsoft.com/office/officeart/2011/layout/TabList"/>
    <dgm:cxn modelId="{7FB8DCC7-A757-4ECD-B93C-520733749B6F}" type="presParOf" srcId="{94B423A6-EDC4-4AFF-8BAC-A206CF75682F}" destId="{6BD26958-6A14-4BB1-B3F2-351A8D5EACB3}" srcOrd="3" destOrd="0" presId="urn:microsoft.com/office/officeart/2011/layout/TabList"/>
    <dgm:cxn modelId="{EC82F3CB-D98C-4539-BDF1-75F8CC6CAC95}" type="presParOf" srcId="{94B423A6-EDC4-4AFF-8BAC-A206CF75682F}" destId="{4E73F548-CC5E-4EC7-AE8F-2CE9615A19D1}" srcOrd="4" destOrd="0" presId="urn:microsoft.com/office/officeart/2011/layout/TabList"/>
    <dgm:cxn modelId="{74BDBD2C-E9A0-457A-AFD2-25BEB81172E0}" type="presParOf" srcId="{4E73F548-CC5E-4EC7-AE8F-2CE9615A19D1}" destId="{99D14F2B-3EEA-46EB-87B5-9BE7C698AE4C}" srcOrd="0" destOrd="0" presId="urn:microsoft.com/office/officeart/2011/layout/TabList"/>
    <dgm:cxn modelId="{E57386BB-90DE-4FD2-94CD-69A4E8FC12FF}" type="presParOf" srcId="{4E73F548-CC5E-4EC7-AE8F-2CE9615A19D1}" destId="{F0A5B797-DF20-4FCE-B52F-585290651139}" srcOrd="1" destOrd="0" presId="urn:microsoft.com/office/officeart/2011/layout/TabList"/>
    <dgm:cxn modelId="{2E03D219-AEF8-4B29-9971-9177C29280BD}" type="presParOf" srcId="{4E73F548-CC5E-4EC7-AE8F-2CE9615A19D1}" destId="{057C17CE-4ACD-4DA6-8187-B7431FA3FCEA}" srcOrd="2" destOrd="0" presId="urn:microsoft.com/office/officeart/2011/layout/TabList"/>
    <dgm:cxn modelId="{7F7A6C5C-2307-46EB-BCAF-C528DF3E405A}" type="presParOf" srcId="{94B423A6-EDC4-4AFF-8BAC-A206CF75682F}" destId="{F5724816-A36D-4F05-B863-F9E4594CEDD6}" srcOrd="5" destOrd="0" presId="urn:microsoft.com/office/officeart/2011/layout/TabList"/>
    <dgm:cxn modelId="{BE35065B-D43A-4F3F-9AF7-81116EF1DA67}" type="presParOf" srcId="{94B423A6-EDC4-4AFF-8BAC-A206CF75682F}" destId="{CA79CD48-77E9-4546-B15B-09123316B564}" srcOrd="6" destOrd="0" presId="urn:microsoft.com/office/officeart/2011/layout/TabList"/>
    <dgm:cxn modelId="{518C0DB7-2CB1-44E9-8AAB-7C5D1C6596FF}" type="presParOf" srcId="{CA79CD48-77E9-4546-B15B-09123316B564}" destId="{425630C3-91C4-4125-AFDC-76C645744281}" srcOrd="0" destOrd="0" presId="urn:microsoft.com/office/officeart/2011/layout/TabList"/>
    <dgm:cxn modelId="{810270E5-E4E2-45DF-8FE7-C2F761EDC9B2}" type="presParOf" srcId="{CA79CD48-77E9-4546-B15B-09123316B564}" destId="{F98B40DD-CA43-4E87-9E1F-C651C130DB6C}" srcOrd="1" destOrd="0" presId="urn:microsoft.com/office/officeart/2011/layout/TabList"/>
    <dgm:cxn modelId="{9B88E23E-3139-44B4-9C0E-B0AC9BEF3190}" type="presParOf" srcId="{CA79CD48-77E9-4546-B15B-09123316B564}" destId="{4B2CD364-1260-4B90-843F-9AD126DDBD42}" srcOrd="2" destOrd="0" presId="urn:microsoft.com/office/officeart/2011/layout/TabList"/>
    <dgm:cxn modelId="{25E62477-FCFC-4205-99C9-E08A9E665A9F}" type="presParOf" srcId="{94B423A6-EDC4-4AFF-8BAC-A206CF75682F}" destId="{9245A49A-1268-4F8F-BD1A-A55EF5490C0F}" srcOrd="7" destOrd="0" presId="urn:microsoft.com/office/officeart/2011/layout/TabList"/>
    <dgm:cxn modelId="{5E4A6028-0983-4FA5-B6ED-F257737A21F9}" type="presParOf" srcId="{94B423A6-EDC4-4AFF-8BAC-A206CF75682F}" destId="{84FEFE8C-F8D2-460C-BEFD-29ABB3C20CFC}" srcOrd="8" destOrd="0" presId="urn:microsoft.com/office/officeart/2011/layout/TabList"/>
    <dgm:cxn modelId="{E5ECD288-A66D-453C-BA21-6C3CE4227302}" type="presParOf" srcId="{84FEFE8C-F8D2-460C-BEFD-29ABB3C20CFC}" destId="{E34F945B-2792-4F16-A1F3-6D5D38243CA0}" srcOrd="0" destOrd="0" presId="urn:microsoft.com/office/officeart/2011/layout/TabList"/>
    <dgm:cxn modelId="{61333DFE-D4EF-4D7A-B877-6837583F2D77}" type="presParOf" srcId="{84FEFE8C-F8D2-460C-BEFD-29ABB3C20CFC}" destId="{8262EBE4-2576-4E15-B2B8-7BCBC8BB3788}" srcOrd="1" destOrd="0" presId="urn:microsoft.com/office/officeart/2011/layout/TabList"/>
    <dgm:cxn modelId="{BEE4DFED-F98A-4E2D-9F94-F248C7A35D00}" type="presParOf" srcId="{84FEFE8C-F8D2-460C-BEFD-29ABB3C20CFC}" destId="{7BC49C28-CFEC-4B2C-B313-9C84653783B4}" srcOrd="2" destOrd="0" presId="urn:microsoft.com/office/officeart/2011/layout/TabList"/>
    <dgm:cxn modelId="{FAF8D9DC-6A5B-413E-8815-6E6068B683A0}" type="presParOf" srcId="{94B423A6-EDC4-4AFF-8BAC-A206CF75682F}" destId="{983E300F-F90C-4CA9-8683-96A6BFABF77B}" srcOrd="9" destOrd="0" presId="urn:microsoft.com/office/officeart/2011/layout/TabList"/>
    <dgm:cxn modelId="{8E4C9E76-62DA-4EE1-9C1E-1B74B969E634}" type="presParOf" srcId="{94B423A6-EDC4-4AFF-8BAC-A206CF75682F}" destId="{70584D14-04D6-4723-80E5-3EFBD4A11567}" srcOrd="10" destOrd="0" presId="urn:microsoft.com/office/officeart/2011/layout/TabList"/>
    <dgm:cxn modelId="{12A6876B-ACAE-4E00-BF94-9B7BBF54F2B0}" type="presParOf" srcId="{70584D14-04D6-4723-80E5-3EFBD4A11567}" destId="{D325A458-668C-4118-B092-DD913BA40AEC}" srcOrd="0" destOrd="0" presId="urn:microsoft.com/office/officeart/2011/layout/TabList"/>
    <dgm:cxn modelId="{DD4C8D50-FB83-4913-B544-6830C675F190}" type="presParOf" srcId="{70584D14-04D6-4723-80E5-3EFBD4A11567}" destId="{EF6036EB-7C39-4476-B26E-A8FCAEBF82A6}" srcOrd="1" destOrd="0" presId="urn:microsoft.com/office/officeart/2011/layout/TabList"/>
    <dgm:cxn modelId="{0295A18B-FFB0-42C4-838F-282C92C69BBE}" type="presParOf" srcId="{70584D14-04D6-4723-80E5-3EFBD4A11567}" destId="{92C7593C-BEFF-4AD0-A877-B05AC7F97535}" srcOrd="2" destOrd="0" presId="urn:microsoft.com/office/officeart/2011/layout/TabList"/>
    <dgm:cxn modelId="{FD773315-C396-4CDD-A3BF-F8DE48373CA1}" type="presParOf" srcId="{94B423A6-EDC4-4AFF-8BAC-A206CF75682F}" destId="{1B43AB8A-6F0D-49C2-AEAC-0403D16192CD}" srcOrd="11" destOrd="0" presId="urn:microsoft.com/office/officeart/2011/layout/TabList"/>
    <dgm:cxn modelId="{0E9DF6F1-3D44-428D-897C-31A2FE05CA56}" type="presParOf" srcId="{94B423A6-EDC4-4AFF-8BAC-A206CF75682F}" destId="{3C7E7186-C721-4027-8449-3CB69A5964D7}" srcOrd="12" destOrd="0" presId="urn:microsoft.com/office/officeart/2011/layout/TabList"/>
    <dgm:cxn modelId="{90C11087-8900-4F80-B5FB-AEB0B33DF74B}" type="presParOf" srcId="{3C7E7186-C721-4027-8449-3CB69A5964D7}" destId="{9B040FC1-7C31-432C-919E-D1787DFF3614}" srcOrd="0" destOrd="0" presId="urn:microsoft.com/office/officeart/2011/layout/TabList"/>
    <dgm:cxn modelId="{4DD348C6-66C9-48DF-AFE0-46E4DE5B4AAB}" type="presParOf" srcId="{3C7E7186-C721-4027-8449-3CB69A5964D7}" destId="{BE7B8EA2-A9EE-45F0-A58B-93AF2258358B}" srcOrd="1" destOrd="0" presId="urn:microsoft.com/office/officeart/2011/layout/TabList"/>
    <dgm:cxn modelId="{43C6FA30-8513-46E4-92D1-75342E87FFF1}" type="presParOf" srcId="{3C7E7186-C721-4027-8449-3CB69A5964D7}" destId="{2E6813C9-52A3-4543-9CD4-992A7E5D7EB7}" srcOrd="2" destOrd="0" presId="urn:microsoft.com/office/officeart/2011/layout/TabList"/>
    <dgm:cxn modelId="{D4FC818D-5FE5-4A9C-9B20-05217F44E6FD}" type="presParOf" srcId="{94B423A6-EDC4-4AFF-8BAC-A206CF75682F}" destId="{F8EDCCD3-6C90-443A-9ED9-A00F4F5E7E15}" srcOrd="13" destOrd="0" presId="urn:microsoft.com/office/officeart/2011/layout/TabList"/>
    <dgm:cxn modelId="{A56CD938-C8E0-41A1-939A-EC265041A486}" type="presParOf" srcId="{94B423A6-EDC4-4AFF-8BAC-A206CF75682F}" destId="{69F526E7-30DD-46AA-9ED2-CB2DD562C937}" srcOrd="14" destOrd="0" presId="urn:microsoft.com/office/officeart/2011/layout/TabList"/>
    <dgm:cxn modelId="{8F3DBFCE-A1DA-4EF1-AAEB-C2E3F061E307}" type="presParOf" srcId="{69F526E7-30DD-46AA-9ED2-CB2DD562C937}" destId="{56EA8EE6-C0C3-4A7D-9F33-B0385F68DE89}" srcOrd="0" destOrd="0" presId="urn:microsoft.com/office/officeart/2011/layout/TabList"/>
    <dgm:cxn modelId="{8A6B6CDE-7609-47B1-A9C2-516F8E07B505}" type="presParOf" srcId="{69F526E7-30DD-46AA-9ED2-CB2DD562C937}" destId="{E5BF26C3-8341-4572-B844-7635AE281079}" srcOrd="1" destOrd="0" presId="urn:microsoft.com/office/officeart/2011/layout/TabList"/>
    <dgm:cxn modelId="{C17DDDF4-C83D-4A8E-8C0C-2A8D0EF82C4D}" type="presParOf" srcId="{69F526E7-30DD-46AA-9ED2-CB2DD562C937}" destId="{DEA54A4F-8CCD-4B83-9CA8-1FD320D6C53D}" srcOrd="2" destOrd="0" presId="urn:microsoft.com/office/officeart/2011/layout/TabList"/>
    <dgm:cxn modelId="{BC79FC4A-5802-4AD4-9045-D71F28EBD181}" type="presParOf" srcId="{94B423A6-EDC4-4AFF-8BAC-A206CF75682F}" destId="{B6BDB6ED-CDA3-4D20-8986-EBE0190FFE66}" srcOrd="15" destOrd="0" presId="urn:microsoft.com/office/officeart/2011/layout/TabList"/>
    <dgm:cxn modelId="{41796FA4-1864-4101-86F3-B172C81EB5B1}" type="presParOf" srcId="{94B423A6-EDC4-4AFF-8BAC-A206CF75682F}" destId="{0F9C713B-8CAC-4423-92F6-6DA9918E4CC9}" srcOrd="16" destOrd="0" presId="urn:microsoft.com/office/officeart/2011/layout/TabList"/>
    <dgm:cxn modelId="{6C00B5C2-A499-40FC-B3C3-DC04D35F2827}" type="presParOf" srcId="{0F9C713B-8CAC-4423-92F6-6DA9918E4CC9}" destId="{9987CC08-5099-42EF-A08A-670A115B0F31}" srcOrd="0" destOrd="0" presId="urn:microsoft.com/office/officeart/2011/layout/TabList"/>
    <dgm:cxn modelId="{BEF1142F-6B97-4FC7-8CC0-285CD724B243}" type="presParOf" srcId="{0F9C713B-8CAC-4423-92F6-6DA9918E4CC9}" destId="{DB04FAD2-824E-4DCD-A8E1-1151D2447C02}" srcOrd="1" destOrd="0" presId="urn:microsoft.com/office/officeart/2011/layout/TabList"/>
    <dgm:cxn modelId="{9F47EC76-8A5F-45CB-954C-7C7DC2C4FE93}" type="presParOf" srcId="{0F9C713B-8CAC-4423-92F6-6DA9918E4CC9}" destId="{EBA6FD4B-FB6E-4F4E-829A-FDDFDDEAC7B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5797A-9420-4A41-9034-F0FE161650F0}" type="doc">
      <dgm:prSet loTypeId="urn:microsoft.com/office/officeart/2011/layout/Tab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2CF868-E984-424F-A7B9-1EE070E7FF41}">
      <dgm:prSet phldrT="[Text]" custT="1"/>
      <dgm:spPr/>
      <dgm:t>
        <a:bodyPr/>
        <a:lstStyle/>
        <a:p>
          <a:r>
            <a:rPr lang="en-US" sz="2400" dirty="0" smtClean="0"/>
            <a:t>Aug 31, 2020</a:t>
          </a:r>
          <a:endParaRPr lang="en-US" sz="2400" dirty="0"/>
        </a:p>
      </dgm:t>
    </dgm:pt>
    <dgm:pt modelId="{9B5772BA-123F-495C-B6C6-551A80466D02}" type="parTrans" cxnId="{8E79DB96-8B37-40E9-90D5-B887A529B180}">
      <dgm:prSet/>
      <dgm:spPr/>
      <dgm:t>
        <a:bodyPr/>
        <a:lstStyle/>
        <a:p>
          <a:endParaRPr lang="en-US" sz="2400"/>
        </a:p>
      </dgm:t>
    </dgm:pt>
    <dgm:pt modelId="{5AD9449D-92C6-4064-B1E7-4CBDE79F7053}" type="sibTrans" cxnId="{8E79DB96-8B37-40E9-90D5-B887A529B180}">
      <dgm:prSet/>
      <dgm:spPr/>
      <dgm:t>
        <a:bodyPr/>
        <a:lstStyle/>
        <a:p>
          <a:endParaRPr lang="en-US" sz="2400"/>
        </a:p>
      </dgm:t>
    </dgm:pt>
    <dgm:pt modelId="{C653DA64-4FCD-41F9-AA66-1A93EA794A21}">
      <dgm:prSet phldrT="[Text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College reviews and provides feedback on (a) draft goals and objectives and (b) draft EMP via (a) email or (b) EMP Core Group members</a:t>
          </a:r>
          <a:endParaRPr lang="en-US" sz="1800" dirty="0"/>
        </a:p>
      </dgm:t>
    </dgm:pt>
    <dgm:pt modelId="{33009801-2F33-4ED2-9DD6-EEE605113BFA}" type="parTrans" cxnId="{6813856D-6ED3-40E2-9503-0FD4E16BDE5C}">
      <dgm:prSet/>
      <dgm:spPr/>
      <dgm:t>
        <a:bodyPr/>
        <a:lstStyle/>
        <a:p>
          <a:endParaRPr lang="en-US" sz="2400"/>
        </a:p>
      </dgm:t>
    </dgm:pt>
    <dgm:pt modelId="{B626805F-697B-44CE-BD58-CBDBFE2D9F95}" type="sibTrans" cxnId="{6813856D-6ED3-40E2-9503-0FD4E16BDE5C}">
      <dgm:prSet/>
      <dgm:spPr/>
      <dgm:t>
        <a:bodyPr/>
        <a:lstStyle/>
        <a:p>
          <a:endParaRPr lang="en-US" sz="2400"/>
        </a:p>
      </dgm:t>
    </dgm:pt>
    <dgm:pt modelId="{D8ED8573-1621-4D99-950E-AFC921A91B6A}">
      <dgm:prSet phldrT="[Text]" custT="1"/>
      <dgm:spPr/>
      <dgm:t>
        <a:bodyPr/>
        <a:lstStyle/>
        <a:p>
          <a:r>
            <a:rPr lang="en-US" sz="2400" dirty="0" smtClean="0"/>
            <a:t>Sept 3, 2020</a:t>
          </a:r>
          <a:endParaRPr lang="en-US" sz="2400" dirty="0"/>
        </a:p>
      </dgm:t>
    </dgm:pt>
    <dgm:pt modelId="{316EAE63-FADA-4E81-A7A9-81B7F42C1504}" type="parTrans" cxnId="{58F1E6FE-2033-47DC-8A75-E7C6817444B9}">
      <dgm:prSet/>
      <dgm:spPr/>
      <dgm:t>
        <a:bodyPr/>
        <a:lstStyle/>
        <a:p>
          <a:endParaRPr lang="en-US" sz="2400"/>
        </a:p>
      </dgm:t>
    </dgm:pt>
    <dgm:pt modelId="{C9F143FF-54C8-434E-8408-40D52D96E408}" type="sibTrans" cxnId="{58F1E6FE-2033-47DC-8A75-E7C6817444B9}">
      <dgm:prSet/>
      <dgm:spPr/>
      <dgm:t>
        <a:bodyPr/>
        <a:lstStyle/>
        <a:p>
          <a:endParaRPr lang="en-US" sz="2400"/>
        </a:p>
      </dgm:t>
    </dgm:pt>
    <dgm:pt modelId="{F2FAE779-7EED-47FB-AA68-FA8C8B9AF3EC}">
      <dgm:prSet phldrT="[Text]" custT="1"/>
      <dgm:spPr/>
      <dgm:t>
        <a:bodyPr/>
        <a:lstStyle/>
        <a:p>
          <a:pPr rtl="0"/>
          <a:r>
            <a:rPr lang="en-US" sz="1800" dirty="0" smtClean="0"/>
            <a:t>EMP Core Group finalize Educational Master Plan 2020-2025</a:t>
          </a:r>
          <a:endParaRPr lang="en-US" sz="1800" dirty="0"/>
        </a:p>
      </dgm:t>
    </dgm:pt>
    <dgm:pt modelId="{43ACF7D8-5997-489A-AC44-74CF58D6D8D1}" type="parTrans" cxnId="{8596BFE6-7297-4E19-85DA-CEF5F2B19966}">
      <dgm:prSet/>
      <dgm:spPr/>
      <dgm:t>
        <a:bodyPr/>
        <a:lstStyle/>
        <a:p>
          <a:endParaRPr lang="en-US" sz="2400"/>
        </a:p>
      </dgm:t>
    </dgm:pt>
    <dgm:pt modelId="{149CA681-39BA-4868-8004-5079B520CA40}" type="sibTrans" cxnId="{8596BFE6-7297-4E19-85DA-CEF5F2B19966}">
      <dgm:prSet/>
      <dgm:spPr/>
      <dgm:t>
        <a:bodyPr/>
        <a:lstStyle/>
        <a:p>
          <a:endParaRPr lang="en-US" sz="2400"/>
        </a:p>
      </dgm:t>
    </dgm:pt>
    <dgm:pt modelId="{28E48DBC-C15B-4A92-A9AF-5D4CB1046471}">
      <dgm:prSet custT="1"/>
      <dgm:spPr/>
      <dgm:t>
        <a:bodyPr/>
        <a:lstStyle/>
        <a:p>
          <a:r>
            <a:rPr lang="en-US" sz="2400" dirty="0" smtClean="0"/>
            <a:t>Sept 7, 2020</a:t>
          </a:r>
          <a:endParaRPr lang="en-US" sz="2400" dirty="0"/>
        </a:p>
      </dgm:t>
    </dgm:pt>
    <dgm:pt modelId="{9F58C883-19D1-4DA0-86AC-F45CF105982A}" type="parTrans" cxnId="{6633DC33-9385-4523-B5F6-5269D1F31FB5}">
      <dgm:prSet/>
      <dgm:spPr/>
      <dgm:t>
        <a:bodyPr/>
        <a:lstStyle/>
        <a:p>
          <a:endParaRPr lang="en-US" sz="2400"/>
        </a:p>
      </dgm:t>
    </dgm:pt>
    <dgm:pt modelId="{D4D7E089-02B2-4EAE-9060-B9A6FB9DEEAE}" type="sibTrans" cxnId="{6633DC33-9385-4523-B5F6-5269D1F31FB5}">
      <dgm:prSet/>
      <dgm:spPr/>
      <dgm:t>
        <a:bodyPr/>
        <a:lstStyle/>
        <a:p>
          <a:endParaRPr lang="en-US" sz="2400"/>
        </a:p>
      </dgm:t>
    </dgm:pt>
    <dgm:pt modelId="{27EDCCD7-9923-403D-B7C4-34C4F2E504F9}">
      <dgm:prSet custT="1"/>
      <dgm:spPr/>
      <dgm:t>
        <a:bodyPr/>
        <a:lstStyle/>
        <a:p>
          <a:r>
            <a:rPr lang="en-US" sz="2000" dirty="0" smtClean="0"/>
            <a:t>Mon, Sept 14 or Sept 28</a:t>
          </a:r>
          <a:endParaRPr lang="en-US" sz="2000" dirty="0"/>
        </a:p>
      </dgm:t>
    </dgm:pt>
    <dgm:pt modelId="{1F28B889-195D-4EF3-B2AD-720D2FC23D0F}" type="parTrans" cxnId="{9411B146-E9F2-458A-B259-048A6F69058A}">
      <dgm:prSet/>
      <dgm:spPr/>
      <dgm:t>
        <a:bodyPr/>
        <a:lstStyle/>
        <a:p>
          <a:endParaRPr lang="en-US" sz="2400"/>
        </a:p>
      </dgm:t>
    </dgm:pt>
    <dgm:pt modelId="{A1740CD2-967B-493F-9A4B-28A2488F58E0}" type="sibTrans" cxnId="{9411B146-E9F2-458A-B259-048A6F69058A}">
      <dgm:prSet/>
      <dgm:spPr/>
      <dgm:t>
        <a:bodyPr/>
        <a:lstStyle/>
        <a:p>
          <a:endParaRPr lang="en-US" sz="2400"/>
        </a:p>
      </dgm:t>
    </dgm:pt>
    <dgm:pt modelId="{B247CBC7-579E-4249-8811-AE08C4C5580A}">
      <dgm:prSet custT="1"/>
      <dgm:spPr/>
      <dgm:t>
        <a:bodyPr/>
        <a:lstStyle/>
        <a:p>
          <a:pPr rtl="0"/>
          <a:r>
            <a:rPr lang="en-US" sz="1800" dirty="0" smtClean="0"/>
            <a:t>Final version to senates and SGC</a:t>
          </a:r>
          <a:endParaRPr lang="en-US" sz="1800" dirty="0"/>
        </a:p>
      </dgm:t>
    </dgm:pt>
    <dgm:pt modelId="{1E007823-87DE-4A2B-89B2-F26C435E5705}" type="parTrans" cxnId="{69829FA6-AC97-4093-BF80-3D4399E8DE5C}">
      <dgm:prSet/>
      <dgm:spPr/>
      <dgm:t>
        <a:bodyPr/>
        <a:lstStyle/>
        <a:p>
          <a:endParaRPr lang="en-US" sz="2400"/>
        </a:p>
      </dgm:t>
    </dgm:pt>
    <dgm:pt modelId="{16684983-B5E5-48BD-A508-199C480F14F1}" type="sibTrans" cxnId="{69829FA6-AC97-4093-BF80-3D4399E8DE5C}">
      <dgm:prSet/>
      <dgm:spPr/>
      <dgm:t>
        <a:bodyPr/>
        <a:lstStyle/>
        <a:p>
          <a:endParaRPr lang="en-US" sz="2400"/>
        </a:p>
      </dgm:t>
    </dgm:pt>
    <dgm:pt modelId="{2BC0269A-2781-4D19-9DA2-F9A25EC9448E}">
      <dgm:prSet custT="1"/>
      <dgm:spPr/>
      <dgm:t>
        <a:bodyPr/>
        <a:lstStyle/>
        <a:p>
          <a:pPr rtl="0"/>
          <a:r>
            <a:rPr lang="en-US" sz="1800" dirty="0" smtClean="0"/>
            <a:t>1</a:t>
          </a:r>
          <a:r>
            <a:rPr lang="en-US" sz="1800" baseline="30000" dirty="0" smtClean="0"/>
            <a:t>st</a:t>
          </a:r>
          <a:r>
            <a:rPr lang="en-US" sz="1800" dirty="0" smtClean="0"/>
            <a:t> read: Academic Senate, Classified Senate, and Student Senate</a:t>
          </a:r>
          <a:endParaRPr lang="en-US" sz="1800" dirty="0"/>
        </a:p>
      </dgm:t>
    </dgm:pt>
    <dgm:pt modelId="{5F5EEC24-AF72-4F3A-B965-F7AB5B8097C7}" type="parTrans" cxnId="{4E698430-E24E-4554-8767-A2CE425A1057}">
      <dgm:prSet/>
      <dgm:spPr/>
      <dgm:t>
        <a:bodyPr/>
        <a:lstStyle/>
        <a:p>
          <a:endParaRPr lang="en-US" sz="2400"/>
        </a:p>
      </dgm:t>
    </dgm:pt>
    <dgm:pt modelId="{03D45413-E594-4CCD-9502-0DC39F789FA6}" type="sibTrans" cxnId="{4E698430-E24E-4554-8767-A2CE425A1057}">
      <dgm:prSet/>
      <dgm:spPr/>
      <dgm:t>
        <a:bodyPr/>
        <a:lstStyle/>
        <a:p>
          <a:endParaRPr lang="en-US" sz="2400"/>
        </a:p>
      </dgm:t>
    </dgm:pt>
    <dgm:pt modelId="{6DC7B013-EEA8-482D-A4B7-6A40AE1BCEEA}">
      <dgm:prSet custT="1"/>
      <dgm:spPr/>
      <dgm:t>
        <a:bodyPr/>
        <a:lstStyle/>
        <a:p>
          <a:r>
            <a:rPr lang="en-US" sz="2000" dirty="0" smtClean="0"/>
            <a:t>Mon, Sept 28 or Oct 12</a:t>
          </a:r>
          <a:endParaRPr lang="en-US" sz="2000" dirty="0"/>
        </a:p>
      </dgm:t>
    </dgm:pt>
    <dgm:pt modelId="{2D3842AC-64A4-4CB1-A2E5-8A0C971EF3B5}" type="parTrans" cxnId="{898AD854-2985-4A71-8EF1-CC7220BF18F0}">
      <dgm:prSet/>
      <dgm:spPr/>
      <dgm:t>
        <a:bodyPr/>
        <a:lstStyle/>
        <a:p>
          <a:endParaRPr lang="en-US" sz="2400"/>
        </a:p>
      </dgm:t>
    </dgm:pt>
    <dgm:pt modelId="{8A5CBA4D-D186-43B1-939E-E378E01D0748}" type="sibTrans" cxnId="{898AD854-2985-4A71-8EF1-CC7220BF18F0}">
      <dgm:prSet/>
      <dgm:spPr/>
      <dgm:t>
        <a:bodyPr/>
        <a:lstStyle/>
        <a:p>
          <a:endParaRPr lang="en-US" sz="2400"/>
        </a:p>
      </dgm:t>
    </dgm:pt>
    <dgm:pt modelId="{7ABC5F00-C2A7-42B5-871A-6186442F7A20}">
      <dgm:prSet custT="1"/>
      <dgm:spPr/>
      <dgm:t>
        <a:bodyPr/>
        <a:lstStyle/>
        <a:p>
          <a:pPr rtl="0"/>
          <a:r>
            <a:rPr lang="en-US" sz="1800" b="0" dirty="0" smtClean="0"/>
            <a:t>2</a:t>
          </a:r>
          <a:r>
            <a:rPr lang="en-US" sz="1800" b="0" baseline="30000" dirty="0" smtClean="0"/>
            <a:t>nd</a:t>
          </a:r>
          <a:r>
            <a:rPr lang="en-US" sz="1800" b="0" dirty="0" smtClean="0"/>
            <a:t> read: Academic Senate, Classified Senate, and Student Senate</a:t>
          </a:r>
        </a:p>
      </dgm:t>
    </dgm:pt>
    <dgm:pt modelId="{E090E37B-CFD4-4E13-944D-3E48B792BC4D}" type="parTrans" cxnId="{639A7F95-21D4-4B68-9916-DC6B12CE7C63}">
      <dgm:prSet/>
      <dgm:spPr/>
      <dgm:t>
        <a:bodyPr/>
        <a:lstStyle/>
        <a:p>
          <a:endParaRPr lang="en-US" sz="2400"/>
        </a:p>
      </dgm:t>
    </dgm:pt>
    <dgm:pt modelId="{980799FE-3906-4D5E-B28E-6AB0826EC097}" type="sibTrans" cxnId="{639A7F95-21D4-4B68-9916-DC6B12CE7C63}">
      <dgm:prSet/>
      <dgm:spPr/>
      <dgm:t>
        <a:bodyPr/>
        <a:lstStyle/>
        <a:p>
          <a:endParaRPr lang="en-US" sz="2400"/>
        </a:p>
      </dgm:t>
    </dgm:pt>
    <dgm:pt modelId="{D9B21B6E-A9A9-4934-A40F-CF64B58973E2}">
      <dgm:prSet custT="1"/>
      <dgm:spPr/>
      <dgm:t>
        <a:bodyPr/>
        <a:lstStyle/>
        <a:p>
          <a:r>
            <a:rPr lang="en-US" sz="2000" dirty="0" smtClean="0"/>
            <a:t>Wed, Sept 23 and Oct 14</a:t>
          </a:r>
          <a:endParaRPr lang="en-US" sz="2000" dirty="0"/>
        </a:p>
      </dgm:t>
    </dgm:pt>
    <dgm:pt modelId="{098A8827-3B0D-48EE-A2C3-1AD295A4E7F0}" type="parTrans" cxnId="{C136A013-4EA5-456D-9AA8-07793BC94097}">
      <dgm:prSet/>
      <dgm:spPr/>
      <dgm:t>
        <a:bodyPr/>
        <a:lstStyle/>
        <a:p>
          <a:endParaRPr lang="en-US" sz="2400"/>
        </a:p>
      </dgm:t>
    </dgm:pt>
    <dgm:pt modelId="{50F77461-388C-4676-83A1-4F24BC9F7E31}" type="sibTrans" cxnId="{C136A013-4EA5-456D-9AA8-07793BC94097}">
      <dgm:prSet/>
      <dgm:spPr/>
      <dgm:t>
        <a:bodyPr/>
        <a:lstStyle/>
        <a:p>
          <a:endParaRPr lang="en-US" sz="2400"/>
        </a:p>
      </dgm:t>
    </dgm:pt>
    <dgm:pt modelId="{89343F4E-0C1B-40D4-9642-6F367D917A4F}">
      <dgm:prSet custT="1"/>
      <dgm:spPr/>
      <dgm:t>
        <a:bodyPr/>
        <a:lstStyle/>
        <a:p>
          <a:pPr rtl="0"/>
          <a:r>
            <a:rPr lang="en-US" sz="1800" dirty="0" smtClean="0"/>
            <a:t>1</a:t>
          </a:r>
          <a:r>
            <a:rPr lang="en-US" sz="1800" baseline="30000" dirty="0" smtClean="0"/>
            <a:t>st</a:t>
          </a:r>
          <a:r>
            <a:rPr lang="en-US" sz="1800" dirty="0" smtClean="0"/>
            <a:t> and 2</a:t>
          </a:r>
          <a:r>
            <a:rPr lang="en-US" sz="1800" baseline="30000" dirty="0" smtClean="0"/>
            <a:t>nd</a:t>
          </a:r>
          <a:r>
            <a:rPr lang="en-US" sz="1800" dirty="0" smtClean="0"/>
            <a:t> reads: SGC</a:t>
          </a:r>
          <a:endParaRPr lang="en-US" sz="1800" dirty="0"/>
        </a:p>
      </dgm:t>
    </dgm:pt>
    <dgm:pt modelId="{1B4DD790-9EF7-4DA6-AD45-C1A88E649D04}" type="parTrans" cxnId="{CE5594A0-8D1E-4B64-8E37-5D3204A434EB}">
      <dgm:prSet/>
      <dgm:spPr/>
      <dgm:t>
        <a:bodyPr/>
        <a:lstStyle/>
        <a:p>
          <a:endParaRPr lang="en-US" sz="2400"/>
        </a:p>
      </dgm:t>
    </dgm:pt>
    <dgm:pt modelId="{C14BEAC8-4E9F-4954-8453-30A0021D27BE}" type="sibTrans" cxnId="{CE5594A0-8D1E-4B64-8E37-5D3204A434EB}">
      <dgm:prSet/>
      <dgm:spPr/>
      <dgm:t>
        <a:bodyPr/>
        <a:lstStyle/>
        <a:p>
          <a:endParaRPr lang="en-US" sz="2400"/>
        </a:p>
      </dgm:t>
    </dgm:pt>
    <dgm:pt modelId="{A3BDF51C-4335-40AC-9B29-206B90495258}">
      <dgm:prSet custT="1"/>
      <dgm:spPr/>
      <dgm:t>
        <a:bodyPr/>
        <a:lstStyle/>
        <a:p>
          <a:r>
            <a:rPr lang="en-US" sz="2000" dirty="0" smtClean="0"/>
            <a:t>Mon, Oct 19, 2020</a:t>
          </a:r>
          <a:endParaRPr lang="en-US" sz="2000" dirty="0"/>
        </a:p>
      </dgm:t>
    </dgm:pt>
    <dgm:pt modelId="{6E46D0F5-F440-4803-A2D0-50A767B1C0AD}" type="parTrans" cxnId="{B0FD4775-AC8D-490F-A482-8386F06651EE}">
      <dgm:prSet/>
      <dgm:spPr/>
      <dgm:t>
        <a:bodyPr/>
        <a:lstStyle/>
        <a:p>
          <a:endParaRPr lang="en-US" sz="2400"/>
        </a:p>
      </dgm:t>
    </dgm:pt>
    <dgm:pt modelId="{47C817EC-A2CF-4534-8053-FD6FE14FD938}" type="sibTrans" cxnId="{B0FD4775-AC8D-490F-A482-8386F06651EE}">
      <dgm:prSet/>
      <dgm:spPr/>
      <dgm:t>
        <a:bodyPr/>
        <a:lstStyle/>
        <a:p>
          <a:endParaRPr lang="en-US" sz="2400"/>
        </a:p>
      </dgm:t>
    </dgm:pt>
    <dgm:pt modelId="{64A130FD-BFF3-4756-B2EB-74E3A549A3C3}">
      <dgm:prSet custT="1"/>
      <dgm:spPr/>
      <dgm:t>
        <a:bodyPr/>
        <a:lstStyle/>
        <a:p>
          <a:pPr rtl="0"/>
          <a:r>
            <a:rPr lang="en-US" sz="1800" dirty="0" smtClean="0"/>
            <a:t>College Assembly</a:t>
          </a:r>
          <a:endParaRPr lang="en-US" sz="1800" dirty="0"/>
        </a:p>
      </dgm:t>
    </dgm:pt>
    <dgm:pt modelId="{6B942E85-98DB-4C10-B0EF-38CE638CAE4F}" type="parTrans" cxnId="{6090E48F-823A-4378-BAEA-A79CC8D1A47A}">
      <dgm:prSet/>
      <dgm:spPr/>
      <dgm:t>
        <a:bodyPr/>
        <a:lstStyle/>
        <a:p>
          <a:endParaRPr lang="en-US" sz="2400"/>
        </a:p>
      </dgm:t>
    </dgm:pt>
    <dgm:pt modelId="{066F8898-6C29-46D1-909B-835D3D49DC0F}" type="sibTrans" cxnId="{6090E48F-823A-4378-BAEA-A79CC8D1A47A}">
      <dgm:prSet/>
      <dgm:spPr/>
      <dgm:t>
        <a:bodyPr/>
        <a:lstStyle/>
        <a:p>
          <a:endParaRPr lang="en-US" sz="2400"/>
        </a:p>
      </dgm:t>
    </dgm:pt>
    <dgm:pt modelId="{C1DF3E31-CB1D-4CF3-9E67-841A9A49317E}">
      <dgm:prSet custT="1"/>
      <dgm:spPr/>
      <dgm:t>
        <a:bodyPr/>
        <a:lstStyle/>
        <a:p>
          <a:r>
            <a:rPr lang="en-US" sz="2400" dirty="0" smtClean="0"/>
            <a:t>Nov. 2020</a:t>
          </a:r>
          <a:endParaRPr lang="en-US" sz="2400" dirty="0"/>
        </a:p>
      </dgm:t>
    </dgm:pt>
    <dgm:pt modelId="{9511C410-B3A9-4E7A-AEDA-EA0DB470BB87}" type="parTrans" cxnId="{DBBC2DFB-AD39-49DD-9298-CBC3189497B0}">
      <dgm:prSet/>
      <dgm:spPr/>
      <dgm:t>
        <a:bodyPr/>
        <a:lstStyle/>
        <a:p>
          <a:endParaRPr lang="en-US" sz="2400"/>
        </a:p>
      </dgm:t>
    </dgm:pt>
    <dgm:pt modelId="{51D7865E-8CC8-4F6D-8BC3-48AB0B5462AE}" type="sibTrans" cxnId="{DBBC2DFB-AD39-49DD-9298-CBC3189497B0}">
      <dgm:prSet/>
      <dgm:spPr/>
      <dgm:t>
        <a:bodyPr/>
        <a:lstStyle/>
        <a:p>
          <a:endParaRPr lang="en-US" sz="2400"/>
        </a:p>
      </dgm:t>
    </dgm:pt>
    <dgm:pt modelId="{8105B901-EB84-474D-9BB7-C685D0B72470}">
      <dgm:prSet custT="1"/>
      <dgm:spPr/>
      <dgm:t>
        <a:bodyPr/>
        <a:lstStyle/>
        <a:p>
          <a:pPr rtl="0"/>
          <a:r>
            <a:rPr lang="en-US" sz="1800" dirty="0" smtClean="0"/>
            <a:t>Governing Board approval/information</a:t>
          </a:r>
          <a:endParaRPr lang="en-US" sz="1800" dirty="0"/>
        </a:p>
      </dgm:t>
    </dgm:pt>
    <dgm:pt modelId="{1CEB530C-B16F-4B27-993A-9E458C8B5401}" type="parTrans" cxnId="{99C0CE3B-F07A-469F-91B8-F29232F54FA1}">
      <dgm:prSet/>
      <dgm:spPr/>
      <dgm:t>
        <a:bodyPr/>
        <a:lstStyle/>
        <a:p>
          <a:endParaRPr lang="en-US" sz="2400"/>
        </a:p>
      </dgm:t>
    </dgm:pt>
    <dgm:pt modelId="{76379B5E-9E92-4A0B-BD2E-FA422F99D5B0}" type="sibTrans" cxnId="{99C0CE3B-F07A-469F-91B8-F29232F54FA1}">
      <dgm:prSet/>
      <dgm:spPr/>
      <dgm:t>
        <a:bodyPr/>
        <a:lstStyle/>
        <a:p>
          <a:endParaRPr lang="en-US" sz="2400"/>
        </a:p>
      </dgm:t>
    </dgm:pt>
    <dgm:pt modelId="{F6E94FFA-3327-4912-9A77-A400C074D562}">
      <dgm:prSet custT="1"/>
      <dgm:spPr/>
      <dgm:t>
        <a:bodyPr/>
        <a:lstStyle/>
        <a:p>
          <a:pPr rtl="0"/>
          <a:r>
            <a:rPr lang="en-US" sz="2400" dirty="0" smtClean="0"/>
            <a:t>Aug 17, 2020</a:t>
          </a:r>
          <a:endParaRPr lang="en-US" sz="2400" dirty="0"/>
        </a:p>
      </dgm:t>
    </dgm:pt>
    <dgm:pt modelId="{05715CA1-8DFD-4075-BE54-5E988EF63F8F}" type="parTrans" cxnId="{EE097252-4278-4159-9EEC-16CD139BB167}">
      <dgm:prSet/>
      <dgm:spPr/>
      <dgm:t>
        <a:bodyPr/>
        <a:lstStyle/>
        <a:p>
          <a:endParaRPr lang="en-US"/>
        </a:p>
      </dgm:t>
    </dgm:pt>
    <dgm:pt modelId="{E4528DBD-1265-4C11-91E9-B27A4CFA95CA}" type="sibTrans" cxnId="{EE097252-4278-4159-9EEC-16CD139BB167}">
      <dgm:prSet/>
      <dgm:spPr/>
      <dgm:t>
        <a:bodyPr/>
        <a:lstStyle/>
        <a:p>
          <a:endParaRPr lang="en-US"/>
        </a:p>
      </dgm:t>
    </dgm:pt>
    <dgm:pt modelId="{A27A27CB-49A4-4C05-90FC-117E0B6DF0F7}">
      <dgm:prSet custT="1"/>
      <dgm:spPr/>
      <dgm:t>
        <a:bodyPr/>
        <a:lstStyle/>
        <a:p>
          <a:r>
            <a:rPr lang="en-US" sz="1800" u="none" dirty="0" smtClean="0"/>
            <a:t>Emailed college the draft goals and objectives and draft EMP.</a:t>
          </a:r>
          <a:endParaRPr lang="en-US" sz="1800" u="none" dirty="0"/>
        </a:p>
      </dgm:t>
    </dgm:pt>
    <dgm:pt modelId="{98573AF8-F6F6-477F-8AC8-11DBF04E29BB}" type="parTrans" cxnId="{9484603F-8CC3-4927-A5C6-9A839A5B1DFD}">
      <dgm:prSet/>
      <dgm:spPr/>
      <dgm:t>
        <a:bodyPr/>
        <a:lstStyle/>
        <a:p>
          <a:endParaRPr lang="en-US"/>
        </a:p>
      </dgm:t>
    </dgm:pt>
    <dgm:pt modelId="{E8421D44-7D0C-41BA-A0D1-EFD617A6A770}" type="sibTrans" cxnId="{9484603F-8CC3-4927-A5C6-9A839A5B1DFD}">
      <dgm:prSet/>
      <dgm:spPr/>
      <dgm:t>
        <a:bodyPr/>
        <a:lstStyle/>
        <a:p>
          <a:endParaRPr lang="en-US"/>
        </a:p>
      </dgm:t>
    </dgm:pt>
    <dgm:pt modelId="{94B423A6-EDC4-4AFF-8BAC-A206CF75682F}" type="pres">
      <dgm:prSet presAssocID="{16C5797A-9420-4A41-9034-F0FE161650F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376D17-3F8D-43AA-BDC7-DBC21B63FB9E}" type="pres">
      <dgm:prSet presAssocID="{F6E94FFA-3327-4912-9A77-A400C074D562}" presName="composite" presStyleCnt="0"/>
      <dgm:spPr/>
    </dgm:pt>
    <dgm:pt modelId="{2C78A558-9865-45AD-AFDE-B7BF95AF0A89}" type="pres">
      <dgm:prSet presAssocID="{F6E94FFA-3327-4912-9A77-A400C074D562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8A276-7C99-480E-BE83-737AD5422749}" type="pres">
      <dgm:prSet presAssocID="{F6E94FFA-3327-4912-9A77-A400C074D562}" presName="Parent" presStyleLbl="alignNode1" presStyleIdx="0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561A-E6C8-4C28-B9FB-76270F171B9D}" type="pres">
      <dgm:prSet presAssocID="{F6E94FFA-3327-4912-9A77-A400C074D562}" presName="Accent" presStyleLbl="parChTrans1D1" presStyleIdx="0" presStyleCnt="9"/>
      <dgm:spPr/>
    </dgm:pt>
    <dgm:pt modelId="{C64B913A-9BF7-40F4-A23D-808AEEB60666}" type="pres">
      <dgm:prSet presAssocID="{E4528DBD-1265-4C11-91E9-B27A4CFA95CA}" presName="sibTrans" presStyleCnt="0"/>
      <dgm:spPr/>
    </dgm:pt>
    <dgm:pt modelId="{5E332FA1-3F8A-411A-A50A-01630CF6215F}" type="pres">
      <dgm:prSet presAssocID="{FC2CF868-E984-424F-A7B9-1EE070E7FF41}" presName="composite" presStyleCnt="0"/>
      <dgm:spPr/>
    </dgm:pt>
    <dgm:pt modelId="{BB66A01D-03C3-4C89-A8D9-42FAD74B7366}" type="pres">
      <dgm:prSet presAssocID="{FC2CF868-E984-424F-A7B9-1EE070E7FF41}" presName="First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F97B-73C3-412D-B2DD-62BDDAC2827C}" type="pres">
      <dgm:prSet presAssocID="{FC2CF868-E984-424F-A7B9-1EE070E7FF41}" presName="Parent" presStyleLbl="alignNode1" presStyleIdx="1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AD588-32BF-4D8E-A109-CE5C1EC4E1F9}" type="pres">
      <dgm:prSet presAssocID="{FC2CF868-E984-424F-A7B9-1EE070E7FF41}" presName="Accent" presStyleLbl="parChTrans1D1" presStyleIdx="1" presStyleCnt="9"/>
      <dgm:spPr/>
    </dgm:pt>
    <dgm:pt modelId="{CF471AE0-10F7-4969-9B16-502A1A02064C}" type="pres">
      <dgm:prSet presAssocID="{5AD9449D-92C6-4064-B1E7-4CBDE79F7053}" presName="sibTrans" presStyleCnt="0"/>
      <dgm:spPr/>
    </dgm:pt>
    <dgm:pt modelId="{283CBBA9-1FCC-4A32-A5D5-164185B10245}" type="pres">
      <dgm:prSet presAssocID="{D8ED8573-1621-4D99-950E-AFC921A91B6A}" presName="composite" presStyleCnt="0"/>
      <dgm:spPr/>
    </dgm:pt>
    <dgm:pt modelId="{8C0C3E50-BE66-42A1-82FE-9AD5CA63D97D}" type="pres">
      <dgm:prSet presAssocID="{D8ED8573-1621-4D99-950E-AFC921A91B6A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41E1-4E71-4240-BD03-C1B9CCCF373A}" type="pres">
      <dgm:prSet presAssocID="{D8ED8573-1621-4D99-950E-AFC921A91B6A}" presName="Parent" presStyleLbl="alignNode1" presStyleIdx="2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90DFC-9F76-480D-B403-445C81634417}" type="pres">
      <dgm:prSet presAssocID="{D8ED8573-1621-4D99-950E-AFC921A91B6A}" presName="Accent" presStyleLbl="parChTrans1D1" presStyleIdx="2" presStyleCnt="9"/>
      <dgm:spPr/>
    </dgm:pt>
    <dgm:pt modelId="{6BD26958-6A14-4BB1-B3F2-351A8D5EACB3}" type="pres">
      <dgm:prSet presAssocID="{C9F143FF-54C8-434E-8408-40D52D96E408}" presName="sibTrans" presStyleCnt="0"/>
      <dgm:spPr/>
    </dgm:pt>
    <dgm:pt modelId="{4E73F548-CC5E-4EC7-AE8F-2CE9615A19D1}" type="pres">
      <dgm:prSet presAssocID="{28E48DBC-C15B-4A92-A9AF-5D4CB1046471}" presName="composite" presStyleCnt="0"/>
      <dgm:spPr/>
    </dgm:pt>
    <dgm:pt modelId="{99D14F2B-3EEA-46EB-87B5-9BE7C698AE4C}" type="pres">
      <dgm:prSet presAssocID="{28E48DBC-C15B-4A92-A9AF-5D4CB1046471}" presName="First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B797-DF20-4FCE-B52F-585290651139}" type="pres">
      <dgm:prSet presAssocID="{28E48DBC-C15B-4A92-A9AF-5D4CB1046471}" presName="Parent" presStyleLbl="alignNode1" presStyleIdx="3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17CE-4ACD-4DA6-8187-B7431FA3FCEA}" type="pres">
      <dgm:prSet presAssocID="{28E48DBC-C15B-4A92-A9AF-5D4CB1046471}" presName="Accent" presStyleLbl="parChTrans1D1" presStyleIdx="3" presStyleCnt="9"/>
      <dgm:spPr/>
    </dgm:pt>
    <dgm:pt modelId="{F5724816-A36D-4F05-B863-F9E4594CEDD6}" type="pres">
      <dgm:prSet presAssocID="{D4D7E089-02B2-4EAE-9060-B9A6FB9DEEAE}" presName="sibTrans" presStyleCnt="0"/>
      <dgm:spPr/>
    </dgm:pt>
    <dgm:pt modelId="{CA79CD48-77E9-4546-B15B-09123316B564}" type="pres">
      <dgm:prSet presAssocID="{27EDCCD7-9923-403D-B7C4-34C4F2E504F9}" presName="composite" presStyleCnt="0"/>
      <dgm:spPr/>
    </dgm:pt>
    <dgm:pt modelId="{425630C3-91C4-4125-AFDC-76C645744281}" type="pres">
      <dgm:prSet presAssocID="{27EDCCD7-9923-403D-B7C4-34C4F2E504F9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40DD-CA43-4E87-9E1F-C651C130DB6C}" type="pres">
      <dgm:prSet presAssocID="{27EDCCD7-9923-403D-B7C4-34C4F2E504F9}" presName="Parent" presStyleLbl="alignNode1" presStyleIdx="4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CD364-1260-4B90-843F-9AD126DDBD42}" type="pres">
      <dgm:prSet presAssocID="{27EDCCD7-9923-403D-B7C4-34C4F2E504F9}" presName="Accent" presStyleLbl="parChTrans1D1" presStyleIdx="4" presStyleCnt="9"/>
      <dgm:spPr/>
    </dgm:pt>
    <dgm:pt modelId="{9245A49A-1268-4F8F-BD1A-A55EF5490C0F}" type="pres">
      <dgm:prSet presAssocID="{A1740CD2-967B-493F-9A4B-28A2488F58E0}" presName="sibTrans" presStyleCnt="0"/>
      <dgm:spPr/>
    </dgm:pt>
    <dgm:pt modelId="{84FEFE8C-F8D2-460C-BEFD-29ABB3C20CFC}" type="pres">
      <dgm:prSet presAssocID="{6DC7B013-EEA8-482D-A4B7-6A40AE1BCEEA}" presName="composite" presStyleCnt="0"/>
      <dgm:spPr/>
    </dgm:pt>
    <dgm:pt modelId="{E34F945B-2792-4F16-A1F3-6D5D38243CA0}" type="pres">
      <dgm:prSet presAssocID="{6DC7B013-EEA8-482D-A4B7-6A40AE1BCEEA}" presName="First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2EBE4-2576-4E15-B2B8-7BCBC8BB3788}" type="pres">
      <dgm:prSet presAssocID="{6DC7B013-EEA8-482D-A4B7-6A40AE1BCEEA}" presName="Parent" presStyleLbl="alignNode1" presStyleIdx="5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9C28-CFEC-4B2C-B313-9C84653783B4}" type="pres">
      <dgm:prSet presAssocID="{6DC7B013-EEA8-482D-A4B7-6A40AE1BCEEA}" presName="Accent" presStyleLbl="parChTrans1D1" presStyleIdx="5" presStyleCnt="9"/>
      <dgm:spPr/>
    </dgm:pt>
    <dgm:pt modelId="{983E300F-F90C-4CA9-8683-96A6BFABF77B}" type="pres">
      <dgm:prSet presAssocID="{8A5CBA4D-D186-43B1-939E-E378E01D0748}" presName="sibTrans" presStyleCnt="0"/>
      <dgm:spPr/>
    </dgm:pt>
    <dgm:pt modelId="{70584D14-04D6-4723-80E5-3EFBD4A11567}" type="pres">
      <dgm:prSet presAssocID="{D9B21B6E-A9A9-4934-A40F-CF64B58973E2}" presName="composite" presStyleCnt="0"/>
      <dgm:spPr/>
    </dgm:pt>
    <dgm:pt modelId="{D325A458-668C-4118-B092-DD913BA40AEC}" type="pres">
      <dgm:prSet presAssocID="{D9B21B6E-A9A9-4934-A40F-CF64B58973E2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036EB-7C39-4476-B26E-A8FCAEBF82A6}" type="pres">
      <dgm:prSet presAssocID="{D9B21B6E-A9A9-4934-A40F-CF64B58973E2}" presName="Parent" presStyleLbl="alignNode1" presStyleIdx="6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7593C-BEFF-4AD0-A877-B05AC7F97535}" type="pres">
      <dgm:prSet presAssocID="{D9B21B6E-A9A9-4934-A40F-CF64B58973E2}" presName="Accent" presStyleLbl="parChTrans1D1" presStyleIdx="6" presStyleCnt="9"/>
      <dgm:spPr/>
    </dgm:pt>
    <dgm:pt modelId="{1B43AB8A-6F0D-49C2-AEAC-0403D16192CD}" type="pres">
      <dgm:prSet presAssocID="{50F77461-388C-4676-83A1-4F24BC9F7E31}" presName="sibTrans" presStyleCnt="0"/>
      <dgm:spPr/>
    </dgm:pt>
    <dgm:pt modelId="{3C7E7186-C721-4027-8449-3CB69A5964D7}" type="pres">
      <dgm:prSet presAssocID="{A3BDF51C-4335-40AC-9B29-206B90495258}" presName="composite" presStyleCnt="0"/>
      <dgm:spPr/>
    </dgm:pt>
    <dgm:pt modelId="{9B040FC1-7C31-432C-919E-D1787DFF3614}" type="pres">
      <dgm:prSet presAssocID="{A3BDF51C-4335-40AC-9B29-206B90495258}" presName="First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B8EA2-A9EE-45F0-A58B-93AF2258358B}" type="pres">
      <dgm:prSet presAssocID="{A3BDF51C-4335-40AC-9B29-206B90495258}" presName="Parent" presStyleLbl="alignNode1" presStyleIdx="7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13C9-52A3-4543-9CD4-992A7E5D7EB7}" type="pres">
      <dgm:prSet presAssocID="{A3BDF51C-4335-40AC-9B29-206B90495258}" presName="Accent" presStyleLbl="parChTrans1D1" presStyleIdx="7" presStyleCnt="9"/>
      <dgm:spPr/>
    </dgm:pt>
    <dgm:pt modelId="{F8EDCCD3-6C90-443A-9ED9-A00F4F5E7E15}" type="pres">
      <dgm:prSet presAssocID="{47C817EC-A2CF-4534-8053-FD6FE14FD938}" presName="sibTrans" presStyleCnt="0"/>
      <dgm:spPr/>
    </dgm:pt>
    <dgm:pt modelId="{69F526E7-30DD-46AA-9ED2-CB2DD562C937}" type="pres">
      <dgm:prSet presAssocID="{C1DF3E31-CB1D-4CF3-9E67-841A9A49317E}" presName="composite" presStyleCnt="0"/>
      <dgm:spPr/>
    </dgm:pt>
    <dgm:pt modelId="{56EA8EE6-C0C3-4A7D-9F33-B0385F68DE89}" type="pres">
      <dgm:prSet presAssocID="{C1DF3E31-CB1D-4CF3-9E67-841A9A49317E}" presName="First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F26C3-8341-4572-B844-7635AE281079}" type="pres">
      <dgm:prSet presAssocID="{C1DF3E31-CB1D-4CF3-9E67-841A9A49317E}" presName="Parent" presStyleLbl="alignNode1" presStyleIdx="8" presStyleCnt="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4A4F-8CCD-4B83-9CA8-1FD320D6C53D}" type="pres">
      <dgm:prSet presAssocID="{C1DF3E31-CB1D-4CF3-9E67-841A9A49317E}" presName="Accent" presStyleLbl="parChTrans1D1" presStyleIdx="8" presStyleCnt="9"/>
      <dgm:spPr/>
    </dgm:pt>
  </dgm:ptLst>
  <dgm:cxnLst>
    <dgm:cxn modelId="{50A0E60C-DF5B-48E4-8A23-72C1DBCBAFD6}" type="presOf" srcId="{6DC7B013-EEA8-482D-A4B7-6A40AE1BCEEA}" destId="{8262EBE4-2576-4E15-B2B8-7BCBC8BB3788}" srcOrd="0" destOrd="0" presId="urn:microsoft.com/office/officeart/2011/layout/TabList"/>
    <dgm:cxn modelId="{46228FB1-A25D-424A-BFC4-A9926409A153}" type="presOf" srcId="{A27A27CB-49A4-4C05-90FC-117E0B6DF0F7}" destId="{2C78A558-9865-45AD-AFDE-B7BF95AF0A89}" srcOrd="0" destOrd="0" presId="urn:microsoft.com/office/officeart/2011/layout/TabList"/>
    <dgm:cxn modelId="{8C144EEB-75BF-419B-8871-11F4F0D966C9}" type="presOf" srcId="{27EDCCD7-9923-403D-B7C4-34C4F2E504F9}" destId="{F98B40DD-CA43-4E87-9E1F-C651C130DB6C}" srcOrd="0" destOrd="0" presId="urn:microsoft.com/office/officeart/2011/layout/TabList"/>
    <dgm:cxn modelId="{BF8DBDD0-C2DF-4ECB-8E37-1C609A4DCF0E}" type="presOf" srcId="{F2FAE779-7EED-47FB-AA68-FA8C8B9AF3EC}" destId="{8C0C3E50-BE66-42A1-82FE-9AD5CA63D97D}" srcOrd="0" destOrd="0" presId="urn:microsoft.com/office/officeart/2011/layout/TabList"/>
    <dgm:cxn modelId="{EF1704EB-7FE5-43FE-B070-CD14323F271E}" type="presOf" srcId="{F6E94FFA-3327-4912-9A77-A400C074D562}" destId="{2ED8A276-7C99-480E-BE83-737AD5422749}" srcOrd="0" destOrd="0" presId="urn:microsoft.com/office/officeart/2011/layout/TabList"/>
    <dgm:cxn modelId="{6813856D-6ED3-40E2-9503-0FD4E16BDE5C}" srcId="{FC2CF868-E984-424F-A7B9-1EE070E7FF41}" destId="{C653DA64-4FCD-41F9-AA66-1A93EA794A21}" srcOrd="0" destOrd="0" parTransId="{33009801-2F33-4ED2-9DD6-EEE605113BFA}" sibTransId="{B626805F-697B-44CE-BD58-CBDBFE2D9F95}"/>
    <dgm:cxn modelId="{9411B146-E9F2-458A-B259-048A6F69058A}" srcId="{16C5797A-9420-4A41-9034-F0FE161650F0}" destId="{27EDCCD7-9923-403D-B7C4-34C4F2E504F9}" srcOrd="4" destOrd="0" parTransId="{1F28B889-195D-4EF3-B2AD-720D2FC23D0F}" sibTransId="{A1740CD2-967B-493F-9A4B-28A2488F58E0}"/>
    <dgm:cxn modelId="{9484603F-8CC3-4927-A5C6-9A839A5B1DFD}" srcId="{F6E94FFA-3327-4912-9A77-A400C074D562}" destId="{A27A27CB-49A4-4C05-90FC-117E0B6DF0F7}" srcOrd="0" destOrd="0" parTransId="{98573AF8-F6F6-477F-8AC8-11DBF04E29BB}" sibTransId="{E8421D44-7D0C-41BA-A0D1-EFD617A6A770}"/>
    <dgm:cxn modelId="{B0FD4775-AC8D-490F-A482-8386F06651EE}" srcId="{16C5797A-9420-4A41-9034-F0FE161650F0}" destId="{A3BDF51C-4335-40AC-9B29-206B90495258}" srcOrd="7" destOrd="0" parTransId="{6E46D0F5-F440-4803-A2D0-50A767B1C0AD}" sibTransId="{47C817EC-A2CF-4534-8053-FD6FE14FD938}"/>
    <dgm:cxn modelId="{6090E48F-823A-4378-BAEA-A79CC8D1A47A}" srcId="{A3BDF51C-4335-40AC-9B29-206B90495258}" destId="{64A130FD-BFF3-4756-B2EB-74E3A549A3C3}" srcOrd="0" destOrd="0" parTransId="{6B942E85-98DB-4C10-B0EF-38CE638CAE4F}" sibTransId="{066F8898-6C29-46D1-909B-835D3D49DC0F}"/>
    <dgm:cxn modelId="{69829FA6-AC97-4093-BF80-3D4399E8DE5C}" srcId="{28E48DBC-C15B-4A92-A9AF-5D4CB1046471}" destId="{B247CBC7-579E-4249-8811-AE08C4C5580A}" srcOrd="0" destOrd="0" parTransId="{1E007823-87DE-4A2B-89B2-F26C435E5705}" sibTransId="{16684983-B5E5-48BD-A508-199C480F14F1}"/>
    <dgm:cxn modelId="{2061A8E0-CB5F-41DF-B480-8EA749E9551B}" type="presOf" srcId="{B247CBC7-579E-4249-8811-AE08C4C5580A}" destId="{99D14F2B-3EEA-46EB-87B5-9BE7C698AE4C}" srcOrd="0" destOrd="0" presId="urn:microsoft.com/office/officeart/2011/layout/TabList"/>
    <dgm:cxn modelId="{56F28150-5A2E-4FB8-8276-0AE22D4736E8}" type="presOf" srcId="{FC2CF868-E984-424F-A7B9-1EE070E7FF41}" destId="{0D33F97B-73C3-412D-B2DD-62BDDAC2827C}" srcOrd="0" destOrd="0" presId="urn:microsoft.com/office/officeart/2011/layout/TabList"/>
    <dgm:cxn modelId="{4E698430-E24E-4554-8767-A2CE425A1057}" srcId="{27EDCCD7-9923-403D-B7C4-34C4F2E504F9}" destId="{2BC0269A-2781-4D19-9DA2-F9A25EC9448E}" srcOrd="0" destOrd="0" parTransId="{5F5EEC24-AF72-4F3A-B965-F7AB5B8097C7}" sibTransId="{03D45413-E594-4CCD-9502-0DC39F789FA6}"/>
    <dgm:cxn modelId="{DBBC2DFB-AD39-49DD-9298-CBC3189497B0}" srcId="{16C5797A-9420-4A41-9034-F0FE161650F0}" destId="{C1DF3E31-CB1D-4CF3-9E67-841A9A49317E}" srcOrd="8" destOrd="0" parTransId="{9511C410-B3A9-4E7A-AEDA-EA0DB470BB87}" sibTransId="{51D7865E-8CC8-4F6D-8BC3-48AB0B5462AE}"/>
    <dgm:cxn modelId="{52AF28D3-F6C2-4D94-A898-AB1F3D2E3694}" type="presOf" srcId="{16C5797A-9420-4A41-9034-F0FE161650F0}" destId="{94B423A6-EDC4-4AFF-8BAC-A206CF75682F}" srcOrd="0" destOrd="0" presId="urn:microsoft.com/office/officeart/2011/layout/TabList"/>
    <dgm:cxn modelId="{A299AC69-73B6-4DCC-86C4-D88829F05E41}" type="presOf" srcId="{7ABC5F00-C2A7-42B5-871A-6186442F7A20}" destId="{E34F945B-2792-4F16-A1F3-6D5D38243CA0}" srcOrd="0" destOrd="0" presId="urn:microsoft.com/office/officeart/2011/layout/TabList"/>
    <dgm:cxn modelId="{FECA1BF9-D58C-47A6-B12F-BA42C9C89028}" type="presOf" srcId="{64A130FD-BFF3-4756-B2EB-74E3A549A3C3}" destId="{9B040FC1-7C31-432C-919E-D1787DFF3614}" srcOrd="0" destOrd="0" presId="urn:microsoft.com/office/officeart/2011/layout/TabList"/>
    <dgm:cxn modelId="{6633DC33-9385-4523-B5F6-5269D1F31FB5}" srcId="{16C5797A-9420-4A41-9034-F0FE161650F0}" destId="{28E48DBC-C15B-4A92-A9AF-5D4CB1046471}" srcOrd="3" destOrd="0" parTransId="{9F58C883-19D1-4DA0-86AC-F45CF105982A}" sibTransId="{D4D7E089-02B2-4EAE-9060-B9A6FB9DEEAE}"/>
    <dgm:cxn modelId="{8E79DB96-8B37-40E9-90D5-B887A529B180}" srcId="{16C5797A-9420-4A41-9034-F0FE161650F0}" destId="{FC2CF868-E984-424F-A7B9-1EE070E7FF41}" srcOrd="1" destOrd="0" parTransId="{9B5772BA-123F-495C-B6C6-551A80466D02}" sibTransId="{5AD9449D-92C6-4064-B1E7-4CBDE79F7053}"/>
    <dgm:cxn modelId="{C136A013-4EA5-456D-9AA8-07793BC94097}" srcId="{16C5797A-9420-4A41-9034-F0FE161650F0}" destId="{D9B21B6E-A9A9-4934-A40F-CF64B58973E2}" srcOrd="6" destOrd="0" parTransId="{098A8827-3B0D-48EE-A2C3-1AD295A4E7F0}" sibTransId="{50F77461-388C-4676-83A1-4F24BC9F7E31}"/>
    <dgm:cxn modelId="{CE5594A0-8D1E-4B64-8E37-5D3204A434EB}" srcId="{D9B21B6E-A9A9-4934-A40F-CF64B58973E2}" destId="{89343F4E-0C1B-40D4-9642-6F367D917A4F}" srcOrd="0" destOrd="0" parTransId="{1B4DD790-9EF7-4DA6-AD45-C1A88E649D04}" sibTransId="{C14BEAC8-4E9F-4954-8453-30A0021D27BE}"/>
    <dgm:cxn modelId="{4721D983-18B0-47D5-B255-9D606422D9F8}" type="presOf" srcId="{D9B21B6E-A9A9-4934-A40F-CF64B58973E2}" destId="{EF6036EB-7C39-4476-B26E-A8FCAEBF82A6}" srcOrd="0" destOrd="0" presId="urn:microsoft.com/office/officeart/2011/layout/TabList"/>
    <dgm:cxn modelId="{99C0CE3B-F07A-469F-91B8-F29232F54FA1}" srcId="{C1DF3E31-CB1D-4CF3-9E67-841A9A49317E}" destId="{8105B901-EB84-474D-9BB7-C685D0B72470}" srcOrd="0" destOrd="0" parTransId="{1CEB530C-B16F-4B27-993A-9E458C8B5401}" sibTransId="{76379B5E-9E92-4A0B-BD2E-FA422F99D5B0}"/>
    <dgm:cxn modelId="{C64895BB-2F99-4D0D-9596-2395ABF1C7A5}" type="presOf" srcId="{C1DF3E31-CB1D-4CF3-9E67-841A9A49317E}" destId="{E5BF26C3-8341-4572-B844-7635AE281079}" srcOrd="0" destOrd="0" presId="urn:microsoft.com/office/officeart/2011/layout/TabList"/>
    <dgm:cxn modelId="{2D8121A6-FD01-4206-8ABD-284A8F52D8D7}" type="presOf" srcId="{2BC0269A-2781-4D19-9DA2-F9A25EC9448E}" destId="{425630C3-91C4-4125-AFDC-76C645744281}" srcOrd="0" destOrd="0" presId="urn:microsoft.com/office/officeart/2011/layout/TabList"/>
    <dgm:cxn modelId="{8596BFE6-7297-4E19-85DA-CEF5F2B19966}" srcId="{D8ED8573-1621-4D99-950E-AFC921A91B6A}" destId="{F2FAE779-7EED-47FB-AA68-FA8C8B9AF3EC}" srcOrd="0" destOrd="0" parTransId="{43ACF7D8-5997-489A-AC44-74CF58D6D8D1}" sibTransId="{149CA681-39BA-4868-8004-5079B520CA40}"/>
    <dgm:cxn modelId="{EE097252-4278-4159-9EEC-16CD139BB167}" srcId="{16C5797A-9420-4A41-9034-F0FE161650F0}" destId="{F6E94FFA-3327-4912-9A77-A400C074D562}" srcOrd="0" destOrd="0" parTransId="{05715CA1-8DFD-4075-BE54-5E988EF63F8F}" sibTransId="{E4528DBD-1265-4C11-91E9-B27A4CFA95CA}"/>
    <dgm:cxn modelId="{191733F6-18BC-4F4D-B1CD-4FB685AD0E49}" type="presOf" srcId="{C653DA64-4FCD-41F9-AA66-1A93EA794A21}" destId="{BB66A01D-03C3-4C89-A8D9-42FAD74B7366}" srcOrd="0" destOrd="0" presId="urn:microsoft.com/office/officeart/2011/layout/TabList"/>
    <dgm:cxn modelId="{54D40A20-8282-485F-A9DF-7C39F0DE85AE}" type="presOf" srcId="{28E48DBC-C15B-4A92-A9AF-5D4CB1046471}" destId="{F0A5B797-DF20-4FCE-B52F-585290651139}" srcOrd="0" destOrd="0" presId="urn:microsoft.com/office/officeart/2011/layout/TabList"/>
    <dgm:cxn modelId="{639A7F95-21D4-4B68-9916-DC6B12CE7C63}" srcId="{6DC7B013-EEA8-482D-A4B7-6A40AE1BCEEA}" destId="{7ABC5F00-C2A7-42B5-871A-6186442F7A20}" srcOrd="0" destOrd="0" parTransId="{E090E37B-CFD4-4E13-944D-3E48B792BC4D}" sibTransId="{980799FE-3906-4D5E-B28E-6AB0826EC097}"/>
    <dgm:cxn modelId="{11E92ADF-C486-4A07-A5F2-A6FCE1D74FBE}" type="presOf" srcId="{8105B901-EB84-474D-9BB7-C685D0B72470}" destId="{56EA8EE6-C0C3-4A7D-9F33-B0385F68DE89}" srcOrd="0" destOrd="0" presId="urn:microsoft.com/office/officeart/2011/layout/TabList"/>
    <dgm:cxn modelId="{CDDA5949-54B0-4555-9C91-5BBB77D40DCB}" type="presOf" srcId="{A3BDF51C-4335-40AC-9B29-206B90495258}" destId="{BE7B8EA2-A9EE-45F0-A58B-93AF2258358B}" srcOrd="0" destOrd="0" presId="urn:microsoft.com/office/officeart/2011/layout/TabList"/>
    <dgm:cxn modelId="{AB792732-BBD8-41AD-8AAF-C8C24A889D28}" type="presOf" srcId="{D8ED8573-1621-4D99-950E-AFC921A91B6A}" destId="{19B841E1-4E71-4240-BD03-C1B9CCCF373A}" srcOrd="0" destOrd="0" presId="urn:microsoft.com/office/officeart/2011/layout/TabList"/>
    <dgm:cxn modelId="{58F1E6FE-2033-47DC-8A75-E7C6817444B9}" srcId="{16C5797A-9420-4A41-9034-F0FE161650F0}" destId="{D8ED8573-1621-4D99-950E-AFC921A91B6A}" srcOrd="2" destOrd="0" parTransId="{316EAE63-FADA-4E81-A7A9-81B7F42C1504}" sibTransId="{C9F143FF-54C8-434E-8408-40D52D96E408}"/>
    <dgm:cxn modelId="{5E665A98-90C9-4FD6-B2C9-0A6ACCA2C27D}" type="presOf" srcId="{89343F4E-0C1B-40D4-9642-6F367D917A4F}" destId="{D325A458-668C-4118-B092-DD913BA40AEC}" srcOrd="0" destOrd="0" presId="urn:microsoft.com/office/officeart/2011/layout/TabList"/>
    <dgm:cxn modelId="{898AD854-2985-4A71-8EF1-CC7220BF18F0}" srcId="{16C5797A-9420-4A41-9034-F0FE161650F0}" destId="{6DC7B013-EEA8-482D-A4B7-6A40AE1BCEEA}" srcOrd="5" destOrd="0" parTransId="{2D3842AC-64A4-4CB1-A2E5-8A0C971EF3B5}" sibTransId="{8A5CBA4D-D186-43B1-939E-E378E01D0748}"/>
    <dgm:cxn modelId="{E6E58802-09BD-4CE1-B4BE-4BAFB059412A}" type="presParOf" srcId="{94B423A6-EDC4-4AFF-8BAC-A206CF75682F}" destId="{93376D17-3F8D-43AA-BDC7-DBC21B63FB9E}" srcOrd="0" destOrd="0" presId="urn:microsoft.com/office/officeart/2011/layout/TabList"/>
    <dgm:cxn modelId="{7B224910-C6DF-41A5-B991-CAF55BC47EDC}" type="presParOf" srcId="{93376D17-3F8D-43AA-BDC7-DBC21B63FB9E}" destId="{2C78A558-9865-45AD-AFDE-B7BF95AF0A89}" srcOrd="0" destOrd="0" presId="urn:microsoft.com/office/officeart/2011/layout/TabList"/>
    <dgm:cxn modelId="{19F33FF9-C7C6-483F-8C63-70299CE4B6F0}" type="presParOf" srcId="{93376D17-3F8D-43AA-BDC7-DBC21B63FB9E}" destId="{2ED8A276-7C99-480E-BE83-737AD5422749}" srcOrd="1" destOrd="0" presId="urn:microsoft.com/office/officeart/2011/layout/TabList"/>
    <dgm:cxn modelId="{CE0B73B8-A8A4-453E-AD3D-6EE8A89AAD45}" type="presParOf" srcId="{93376D17-3F8D-43AA-BDC7-DBC21B63FB9E}" destId="{C8BE561A-E6C8-4C28-B9FB-76270F171B9D}" srcOrd="2" destOrd="0" presId="urn:microsoft.com/office/officeart/2011/layout/TabList"/>
    <dgm:cxn modelId="{8F4CBD05-3818-4170-9E4A-997A42F865B5}" type="presParOf" srcId="{94B423A6-EDC4-4AFF-8BAC-A206CF75682F}" destId="{C64B913A-9BF7-40F4-A23D-808AEEB60666}" srcOrd="1" destOrd="0" presId="urn:microsoft.com/office/officeart/2011/layout/TabList"/>
    <dgm:cxn modelId="{4AAF1C6A-22A3-4214-ACC8-9CA803ECDAD6}" type="presParOf" srcId="{94B423A6-EDC4-4AFF-8BAC-A206CF75682F}" destId="{5E332FA1-3F8A-411A-A50A-01630CF6215F}" srcOrd="2" destOrd="0" presId="urn:microsoft.com/office/officeart/2011/layout/TabList"/>
    <dgm:cxn modelId="{6B2B01A9-CB53-4C3E-B7A7-DFA274AFE23A}" type="presParOf" srcId="{5E332FA1-3F8A-411A-A50A-01630CF6215F}" destId="{BB66A01D-03C3-4C89-A8D9-42FAD74B7366}" srcOrd="0" destOrd="0" presId="urn:microsoft.com/office/officeart/2011/layout/TabList"/>
    <dgm:cxn modelId="{22FDAB84-BB72-4F9D-B98C-6EA1A9C63783}" type="presParOf" srcId="{5E332FA1-3F8A-411A-A50A-01630CF6215F}" destId="{0D33F97B-73C3-412D-B2DD-62BDDAC2827C}" srcOrd="1" destOrd="0" presId="urn:microsoft.com/office/officeart/2011/layout/TabList"/>
    <dgm:cxn modelId="{E144E529-4790-4587-A4F3-1AA1CC69ED45}" type="presParOf" srcId="{5E332FA1-3F8A-411A-A50A-01630CF6215F}" destId="{B69AD588-32BF-4D8E-A109-CE5C1EC4E1F9}" srcOrd="2" destOrd="0" presId="urn:microsoft.com/office/officeart/2011/layout/TabList"/>
    <dgm:cxn modelId="{A2970602-E53A-4802-A2DE-FEDF60845E26}" type="presParOf" srcId="{94B423A6-EDC4-4AFF-8BAC-A206CF75682F}" destId="{CF471AE0-10F7-4969-9B16-502A1A02064C}" srcOrd="3" destOrd="0" presId="urn:microsoft.com/office/officeart/2011/layout/TabList"/>
    <dgm:cxn modelId="{616BC66F-E889-4B8A-AD4A-87946FF7963C}" type="presParOf" srcId="{94B423A6-EDC4-4AFF-8BAC-A206CF75682F}" destId="{283CBBA9-1FCC-4A32-A5D5-164185B10245}" srcOrd="4" destOrd="0" presId="urn:microsoft.com/office/officeart/2011/layout/TabList"/>
    <dgm:cxn modelId="{01F6A1C0-E704-4BF2-8087-7FA4C298BAA6}" type="presParOf" srcId="{283CBBA9-1FCC-4A32-A5D5-164185B10245}" destId="{8C0C3E50-BE66-42A1-82FE-9AD5CA63D97D}" srcOrd="0" destOrd="0" presId="urn:microsoft.com/office/officeart/2011/layout/TabList"/>
    <dgm:cxn modelId="{313DA316-E87C-474F-94A9-319581664295}" type="presParOf" srcId="{283CBBA9-1FCC-4A32-A5D5-164185B10245}" destId="{19B841E1-4E71-4240-BD03-C1B9CCCF373A}" srcOrd="1" destOrd="0" presId="urn:microsoft.com/office/officeart/2011/layout/TabList"/>
    <dgm:cxn modelId="{85E57695-E93C-4DBF-841F-B922BFDEBDBB}" type="presParOf" srcId="{283CBBA9-1FCC-4A32-A5D5-164185B10245}" destId="{1D890DFC-9F76-480D-B403-445C81634417}" srcOrd="2" destOrd="0" presId="urn:microsoft.com/office/officeart/2011/layout/TabList"/>
    <dgm:cxn modelId="{DC90018D-15A6-4CC0-84BA-B5B784604C76}" type="presParOf" srcId="{94B423A6-EDC4-4AFF-8BAC-A206CF75682F}" destId="{6BD26958-6A14-4BB1-B3F2-351A8D5EACB3}" srcOrd="5" destOrd="0" presId="urn:microsoft.com/office/officeart/2011/layout/TabList"/>
    <dgm:cxn modelId="{263A1AF2-0730-4A48-8A58-25200ED95A85}" type="presParOf" srcId="{94B423A6-EDC4-4AFF-8BAC-A206CF75682F}" destId="{4E73F548-CC5E-4EC7-AE8F-2CE9615A19D1}" srcOrd="6" destOrd="0" presId="urn:microsoft.com/office/officeart/2011/layout/TabList"/>
    <dgm:cxn modelId="{7FFC6300-D701-45F2-BEE5-CEBF05FE1D9C}" type="presParOf" srcId="{4E73F548-CC5E-4EC7-AE8F-2CE9615A19D1}" destId="{99D14F2B-3EEA-46EB-87B5-9BE7C698AE4C}" srcOrd="0" destOrd="0" presId="urn:microsoft.com/office/officeart/2011/layout/TabList"/>
    <dgm:cxn modelId="{E37601C7-38B8-4C3E-9048-28ECAB0D6E68}" type="presParOf" srcId="{4E73F548-CC5E-4EC7-AE8F-2CE9615A19D1}" destId="{F0A5B797-DF20-4FCE-B52F-585290651139}" srcOrd="1" destOrd="0" presId="urn:microsoft.com/office/officeart/2011/layout/TabList"/>
    <dgm:cxn modelId="{E2A429E9-E5F1-4F58-ABE9-45C267C5F50C}" type="presParOf" srcId="{4E73F548-CC5E-4EC7-AE8F-2CE9615A19D1}" destId="{057C17CE-4ACD-4DA6-8187-B7431FA3FCEA}" srcOrd="2" destOrd="0" presId="urn:microsoft.com/office/officeart/2011/layout/TabList"/>
    <dgm:cxn modelId="{682334DE-EAB8-41D7-9391-8DCAE62D8EAA}" type="presParOf" srcId="{94B423A6-EDC4-4AFF-8BAC-A206CF75682F}" destId="{F5724816-A36D-4F05-B863-F9E4594CEDD6}" srcOrd="7" destOrd="0" presId="urn:microsoft.com/office/officeart/2011/layout/TabList"/>
    <dgm:cxn modelId="{86E309AA-49C7-40FA-BA36-232C5BFF3C49}" type="presParOf" srcId="{94B423A6-EDC4-4AFF-8BAC-A206CF75682F}" destId="{CA79CD48-77E9-4546-B15B-09123316B564}" srcOrd="8" destOrd="0" presId="urn:microsoft.com/office/officeart/2011/layout/TabList"/>
    <dgm:cxn modelId="{587DD4C9-3BCD-41D8-8312-0B54355CE738}" type="presParOf" srcId="{CA79CD48-77E9-4546-B15B-09123316B564}" destId="{425630C3-91C4-4125-AFDC-76C645744281}" srcOrd="0" destOrd="0" presId="urn:microsoft.com/office/officeart/2011/layout/TabList"/>
    <dgm:cxn modelId="{129D528F-A8DB-4B86-A7C1-4C04E0B531DD}" type="presParOf" srcId="{CA79CD48-77E9-4546-B15B-09123316B564}" destId="{F98B40DD-CA43-4E87-9E1F-C651C130DB6C}" srcOrd="1" destOrd="0" presId="urn:microsoft.com/office/officeart/2011/layout/TabList"/>
    <dgm:cxn modelId="{C0B13CF6-D311-4B8C-A715-70547CFE8AA9}" type="presParOf" srcId="{CA79CD48-77E9-4546-B15B-09123316B564}" destId="{4B2CD364-1260-4B90-843F-9AD126DDBD42}" srcOrd="2" destOrd="0" presId="urn:microsoft.com/office/officeart/2011/layout/TabList"/>
    <dgm:cxn modelId="{5ECC037F-0356-40EE-ACBE-9D487A15C828}" type="presParOf" srcId="{94B423A6-EDC4-4AFF-8BAC-A206CF75682F}" destId="{9245A49A-1268-4F8F-BD1A-A55EF5490C0F}" srcOrd="9" destOrd="0" presId="urn:microsoft.com/office/officeart/2011/layout/TabList"/>
    <dgm:cxn modelId="{B802F4AA-DB4E-47F7-85A4-85D5B19294C6}" type="presParOf" srcId="{94B423A6-EDC4-4AFF-8BAC-A206CF75682F}" destId="{84FEFE8C-F8D2-460C-BEFD-29ABB3C20CFC}" srcOrd="10" destOrd="0" presId="urn:microsoft.com/office/officeart/2011/layout/TabList"/>
    <dgm:cxn modelId="{6696E10D-BFF2-4647-B3B2-2340BD9C6410}" type="presParOf" srcId="{84FEFE8C-F8D2-460C-BEFD-29ABB3C20CFC}" destId="{E34F945B-2792-4F16-A1F3-6D5D38243CA0}" srcOrd="0" destOrd="0" presId="urn:microsoft.com/office/officeart/2011/layout/TabList"/>
    <dgm:cxn modelId="{EE952EB6-2079-4E09-BAEC-414295821755}" type="presParOf" srcId="{84FEFE8C-F8D2-460C-BEFD-29ABB3C20CFC}" destId="{8262EBE4-2576-4E15-B2B8-7BCBC8BB3788}" srcOrd="1" destOrd="0" presId="urn:microsoft.com/office/officeart/2011/layout/TabList"/>
    <dgm:cxn modelId="{F17172A6-E08F-44F2-B9DB-B9C5C0AD7606}" type="presParOf" srcId="{84FEFE8C-F8D2-460C-BEFD-29ABB3C20CFC}" destId="{7BC49C28-CFEC-4B2C-B313-9C84653783B4}" srcOrd="2" destOrd="0" presId="urn:microsoft.com/office/officeart/2011/layout/TabList"/>
    <dgm:cxn modelId="{A0252AC8-8D4D-4733-9361-A5DDC71EA3F2}" type="presParOf" srcId="{94B423A6-EDC4-4AFF-8BAC-A206CF75682F}" destId="{983E300F-F90C-4CA9-8683-96A6BFABF77B}" srcOrd="11" destOrd="0" presId="urn:microsoft.com/office/officeart/2011/layout/TabList"/>
    <dgm:cxn modelId="{DDB456B8-6F99-4235-BF7D-11377B5E586F}" type="presParOf" srcId="{94B423A6-EDC4-4AFF-8BAC-A206CF75682F}" destId="{70584D14-04D6-4723-80E5-3EFBD4A11567}" srcOrd="12" destOrd="0" presId="urn:microsoft.com/office/officeart/2011/layout/TabList"/>
    <dgm:cxn modelId="{B3347688-E4F6-49E5-A5BA-41F900D9CFB5}" type="presParOf" srcId="{70584D14-04D6-4723-80E5-3EFBD4A11567}" destId="{D325A458-668C-4118-B092-DD913BA40AEC}" srcOrd="0" destOrd="0" presId="urn:microsoft.com/office/officeart/2011/layout/TabList"/>
    <dgm:cxn modelId="{F0DF5C09-A3F8-436E-B71C-41418F676485}" type="presParOf" srcId="{70584D14-04D6-4723-80E5-3EFBD4A11567}" destId="{EF6036EB-7C39-4476-B26E-A8FCAEBF82A6}" srcOrd="1" destOrd="0" presId="urn:microsoft.com/office/officeart/2011/layout/TabList"/>
    <dgm:cxn modelId="{42101EF6-BE8E-476A-BF0B-A4B01A692C1F}" type="presParOf" srcId="{70584D14-04D6-4723-80E5-3EFBD4A11567}" destId="{92C7593C-BEFF-4AD0-A877-B05AC7F97535}" srcOrd="2" destOrd="0" presId="urn:microsoft.com/office/officeart/2011/layout/TabList"/>
    <dgm:cxn modelId="{5C3970F6-31DB-4124-ACF6-54D643E8405F}" type="presParOf" srcId="{94B423A6-EDC4-4AFF-8BAC-A206CF75682F}" destId="{1B43AB8A-6F0D-49C2-AEAC-0403D16192CD}" srcOrd="13" destOrd="0" presId="urn:microsoft.com/office/officeart/2011/layout/TabList"/>
    <dgm:cxn modelId="{7C319CFB-652E-48B2-8D3A-84E69138F57C}" type="presParOf" srcId="{94B423A6-EDC4-4AFF-8BAC-A206CF75682F}" destId="{3C7E7186-C721-4027-8449-3CB69A5964D7}" srcOrd="14" destOrd="0" presId="urn:microsoft.com/office/officeart/2011/layout/TabList"/>
    <dgm:cxn modelId="{0C604D23-1088-4714-BEB8-427D0C4AC48B}" type="presParOf" srcId="{3C7E7186-C721-4027-8449-3CB69A5964D7}" destId="{9B040FC1-7C31-432C-919E-D1787DFF3614}" srcOrd="0" destOrd="0" presId="urn:microsoft.com/office/officeart/2011/layout/TabList"/>
    <dgm:cxn modelId="{3A4C69BC-D64D-4EDD-98E1-69F7CD7D8E0C}" type="presParOf" srcId="{3C7E7186-C721-4027-8449-3CB69A5964D7}" destId="{BE7B8EA2-A9EE-45F0-A58B-93AF2258358B}" srcOrd="1" destOrd="0" presId="urn:microsoft.com/office/officeart/2011/layout/TabList"/>
    <dgm:cxn modelId="{F9164085-5A32-49B0-A1BF-037758A8CDC7}" type="presParOf" srcId="{3C7E7186-C721-4027-8449-3CB69A5964D7}" destId="{2E6813C9-52A3-4543-9CD4-992A7E5D7EB7}" srcOrd="2" destOrd="0" presId="urn:microsoft.com/office/officeart/2011/layout/TabList"/>
    <dgm:cxn modelId="{C252B846-C265-4341-87E0-68830F5D0C7B}" type="presParOf" srcId="{94B423A6-EDC4-4AFF-8BAC-A206CF75682F}" destId="{F8EDCCD3-6C90-443A-9ED9-A00F4F5E7E15}" srcOrd="15" destOrd="0" presId="urn:microsoft.com/office/officeart/2011/layout/TabList"/>
    <dgm:cxn modelId="{5C0E0F55-8F8A-4651-B50A-7630AF7B52F9}" type="presParOf" srcId="{94B423A6-EDC4-4AFF-8BAC-A206CF75682F}" destId="{69F526E7-30DD-46AA-9ED2-CB2DD562C937}" srcOrd="16" destOrd="0" presId="urn:microsoft.com/office/officeart/2011/layout/TabList"/>
    <dgm:cxn modelId="{A8A85D22-7B8C-4CB4-A023-EACBC220D427}" type="presParOf" srcId="{69F526E7-30DD-46AA-9ED2-CB2DD562C937}" destId="{56EA8EE6-C0C3-4A7D-9F33-B0385F68DE89}" srcOrd="0" destOrd="0" presId="urn:microsoft.com/office/officeart/2011/layout/TabList"/>
    <dgm:cxn modelId="{837A51DB-13DD-4631-82B2-2295E70687E7}" type="presParOf" srcId="{69F526E7-30DD-46AA-9ED2-CB2DD562C937}" destId="{E5BF26C3-8341-4572-B844-7635AE281079}" srcOrd="1" destOrd="0" presId="urn:microsoft.com/office/officeart/2011/layout/TabList"/>
    <dgm:cxn modelId="{15E6B705-6022-4AD2-A4F6-D26601F1BC58}" type="presParOf" srcId="{69F526E7-30DD-46AA-9ED2-CB2DD562C937}" destId="{DEA54A4F-8CCD-4B83-9CA8-1FD320D6C53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5797A-9420-4A41-9034-F0FE161650F0}" type="doc">
      <dgm:prSet loTypeId="urn:microsoft.com/office/officeart/2011/layout/Tab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2CF868-E984-424F-A7B9-1EE070E7FF41}">
      <dgm:prSet phldrT="[Text]" custT="1"/>
      <dgm:spPr/>
      <dgm:t>
        <a:bodyPr/>
        <a:lstStyle/>
        <a:p>
          <a:r>
            <a:rPr lang="en-US" sz="2400" dirty="0" smtClean="0"/>
            <a:t>Oct 2019</a:t>
          </a:r>
          <a:endParaRPr lang="en-US" sz="2400" dirty="0"/>
        </a:p>
      </dgm:t>
    </dgm:pt>
    <dgm:pt modelId="{9B5772BA-123F-495C-B6C6-551A80466D02}" type="parTrans" cxnId="{8E79DB96-8B37-40E9-90D5-B887A529B180}">
      <dgm:prSet/>
      <dgm:spPr/>
      <dgm:t>
        <a:bodyPr/>
        <a:lstStyle/>
        <a:p>
          <a:endParaRPr lang="en-US" sz="2400"/>
        </a:p>
      </dgm:t>
    </dgm:pt>
    <dgm:pt modelId="{5AD9449D-92C6-4064-B1E7-4CBDE79F7053}" type="sibTrans" cxnId="{8E79DB96-8B37-40E9-90D5-B887A529B180}">
      <dgm:prSet/>
      <dgm:spPr/>
      <dgm:t>
        <a:bodyPr/>
        <a:lstStyle/>
        <a:p>
          <a:endParaRPr lang="en-US" sz="2400"/>
        </a:p>
      </dgm:t>
    </dgm:pt>
    <dgm:pt modelId="{D8ED8573-1621-4D99-950E-AFC921A91B6A}">
      <dgm:prSet phldrT="[Text]" custT="1"/>
      <dgm:spPr/>
      <dgm:t>
        <a:bodyPr/>
        <a:lstStyle/>
        <a:p>
          <a:r>
            <a:rPr lang="en-US" sz="2400" dirty="0" smtClean="0"/>
            <a:t>March 2020</a:t>
          </a:r>
          <a:endParaRPr lang="en-US" sz="2400" dirty="0"/>
        </a:p>
      </dgm:t>
    </dgm:pt>
    <dgm:pt modelId="{316EAE63-FADA-4E81-A7A9-81B7F42C1504}" type="parTrans" cxnId="{58F1E6FE-2033-47DC-8A75-E7C6817444B9}">
      <dgm:prSet/>
      <dgm:spPr/>
      <dgm:t>
        <a:bodyPr/>
        <a:lstStyle/>
        <a:p>
          <a:endParaRPr lang="en-US" sz="2400"/>
        </a:p>
      </dgm:t>
    </dgm:pt>
    <dgm:pt modelId="{C9F143FF-54C8-434E-8408-40D52D96E408}" type="sibTrans" cxnId="{58F1E6FE-2033-47DC-8A75-E7C6817444B9}">
      <dgm:prSet/>
      <dgm:spPr/>
      <dgm:t>
        <a:bodyPr/>
        <a:lstStyle/>
        <a:p>
          <a:endParaRPr lang="en-US" sz="2400"/>
        </a:p>
      </dgm:t>
    </dgm:pt>
    <dgm:pt modelId="{28E48DBC-C15B-4A92-A9AF-5D4CB1046471}">
      <dgm:prSet custT="1"/>
      <dgm:spPr/>
      <dgm:t>
        <a:bodyPr/>
        <a:lstStyle/>
        <a:p>
          <a:r>
            <a:rPr lang="en-US" sz="2400" dirty="0" smtClean="0"/>
            <a:t>June 2020</a:t>
          </a:r>
          <a:endParaRPr lang="en-US" sz="2400" dirty="0"/>
        </a:p>
      </dgm:t>
    </dgm:pt>
    <dgm:pt modelId="{9F58C883-19D1-4DA0-86AC-F45CF105982A}" type="parTrans" cxnId="{6633DC33-9385-4523-B5F6-5269D1F31FB5}">
      <dgm:prSet/>
      <dgm:spPr/>
      <dgm:t>
        <a:bodyPr/>
        <a:lstStyle/>
        <a:p>
          <a:endParaRPr lang="en-US" sz="2400"/>
        </a:p>
      </dgm:t>
    </dgm:pt>
    <dgm:pt modelId="{D4D7E089-02B2-4EAE-9060-B9A6FB9DEEAE}" type="sibTrans" cxnId="{6633DC33-9385-4523-B5F6-5269D1F31FB5}">
      <dgm:prSet/>
      <dgm:spPr/>
      <dgm:t>
        <a:bodyPr/>
        <a:lstStyle/>
        <a:p>
          <a:endParaRPr lang="en-US" sz="2400"/>
        </a:p>
      </dgm:t>
    </dgm:pt>
    <dgm:pt modelId="{27EDCCD7-9923-403D-B7C4-34C4F2E504F9}">
      <dgm:prSet custT="1"/>
      <dgm:spPr/>
      <dgm:t>
        <a:bodyPr/>
        <a:lstStyle/>
        <a:p>
          <a:r>
            <a:rPr lang="en-US" sz="2400" dirty="0" smtClean="0"/>
            <a:t>ISER 2020 submitted to Governing Board approval</a:t>
          </a:r>
          <a:endParaRPr lang="en-US" sz="2400" dirty="0"/>
        </a:p>
      </dgm:t>
    </dgm:pt>
    <dgm:pt modelId="{1F28B889-195D-4EF3-B2AD-720D2FC23D0F}" type="parTrans" cxnId="{9411B146-E9F2-458A-B259-048A6F69058A}">
      <dgm:prSet/>
      <dgm:spPr/>
      <dgm:t>
        <a:bodyPr/>
        <a:lstStyle/>
        <a:p>
          <a:endParaRPr lang="en-US" sz="2400"/>
        </a:p>
      </dgm:t>
    </dgm:pt>
    <dgm:pt modelId="{A1740CD2-967B-493F-9A4B-28A2488F58E0}" type="sibTrans" cxnId="{9411B146-E9F2-458A-B259-048A6F69058A}">
      <dgm:prSet/>
      <dgm:spPr/>
      <dgm:t>
        <a:bodyPr/>
        <a:lstStyle/>
        <a:p>
          <a:endParaRPr lang="en-US" sz="2400"/>
        </a:p>
      </dgm:t>
    </dgm:pt>
    <dgm:pt modelId="{6DC7B013-EEA8-482D-A4B7-6A40AE1BCEEA}">
      <dgm:prSet custT="1"/>
      <dgm:spPr/>
      <dgm:t>
        <a:bodyPr/>
        <a:lstStyle/>
        <a:p>
          <a:r>
            <a:rPr lang="en-US" sz="2400" dirty="0" smtClean="0"/>
            <a:t>July 2020</a:t>
          </a:r>
          <a:endParaRPr lang="en-US" sz="2400" dirty="0"/>
        </a:p>
      </dgm:t>
    </dgm:pt>
    <dgm:pt modelId="{2D3842AC-64A4-4CB1-A2E5-8A0C971EF3B5}" type="parTrans" cxnId="{898AD854-2985-4A71-8EF1-CC7220BF18F0}">
      <dgm:prSet/>
      <dgm:spPr/>
      <dgm:t>
        <a:bodyPr/>
        <a:lstStyle/>
        <a:p>
          <a:endParaRPr lang="en-US" sz="2400"/>
        </a:p>
      </dgm:t>
    </dgm:pt>
    <dgm:pt modelId="{8A5CBA4D-D186-43B1-939E-E378E01D0748}" type="sibTrans" cxnId="{898AD854-2985-4A71-8EF1-CC7220BF18F0}">
      <dgm:prSet/>
      <dgm:spPr/>
      <dgm:t>
        <a:bodyPr/>
        <a:lstStyle/>
        <a:p>
          <a:endParaRPr lang="en-US" sz="2400"/>
        </a:p>
      </dgm:t>
    </dgm:pt>
    <dgm:pt modelId="{D9B21B6E-A9A9-4934-A40F-CF64B58973E2}">
      <dgm:prSet custT="1"/>
      <dgm:spPr/>
      <dgm:t>
        <a:bodyPr/>
        <a:lstStyle/>
        <a:p>
          <a:r>
            <a:rPr lang="en-US" sz="2400" dirty="0" smtClean="0"/>
            <a:t>ISER 2020 submitted to ACCJC</a:t>
          </a:r>
          <a:endParaRPr lang="en-US" sz="2400" dirty="0"/>
        </a:p>
      </dgm:t>
    </dgm:pt>
    <dgm:pt modelId="{098A8827-3B0D-48EE-A2C3-1AD295A4E7F0}" type="parTrans" cxnId="{C136A013-4EA5-456D-9AA8-07793BC94097}">
      <dgm:prSet/>
      <dgm:spPr/>
      <dgm:t>
        <a:bodyPr/>
        <a:lstStyle/>
        <a:p>
          <a:endParaRPr lang="en-US" sz="2400"/>
        </a:p>
      </dgm:t>
    </dgm:pt>
    <dgm:pt modelId="{50F77461-388C-4676-83A1-4F24BC9F7E31}" type="sibTrans" cxnId="{C136A013-4EA5-456D-9AA8-07793BC94097}">
      <dgm:prSet/>
      <dgm:spPr/>
      <dgm:t>
        <a:bodyPr/>
        <a:lstStyle/>
        <a:p>
          <a:endParaRPr lang="en-US" sz="2400"/>
        </a:p>
      </dgm:t>
    </dgm:pt>
    <dgm:pt modelId="{F6E94FFA-3327-4912-9A77-A400C074D562}">
      <dgm:prSet custT="1"/>
      <dgm:spPr/>
      <dgm:t>
        <a:bodyPr/>
        <a:lstStyle/>
        <a:p>
          <a:pPr rtl="0"/>
          <a:r>
            <a:rPr lang="en-US" sz="2400" dirty="0" smtClean="0"/>
            <a:t>April 2019</a:t>
          </a:r>
          <a:endParaRPr lang="en-US" sz="2400" dirty="0"/>
        </a:p>
      </dgm:t>
    </dgm:pt>
    <dgm:pt modelId="{05715CA1-8DFD-4075-BE54-5E988EF63F8F}" type="parTrans" cxnId="{EE097252-4278-4159-9EEC-16CD139BB167}">
      <dgm:prSet/>
      <dgm:spPr/>
      <dgm:t>
        <a:bodyPr/>
        <a:lstStyle/>
        <a:p>
          <a:endParaRPr lang="en-US"/>
        </a:p>
      </dgm:t>
    </dgm:pt>
    <dgm:pt modelId="{E4528DBD-1265-4C11-91E9-B27A4CFA95CA}" type="sibTrans" cxnId="{EE097252-4278-4159-9EEC-16CD139BB167}">
      <dgm:prSet/>
      <dgm:spPr/>
      <dgm:t>
        <a:bodyPr/>
        <a:lstStyle/>
        <a:p>
          <a:endParaRPr lang="en-US"/>
        </a:p>
      </dgm:t>
    </dgm:pt>
    <dgm:pt modelId="{8454EBEE-3F99-4B39-8517-FD856B536115}">
      <dgm:prSet custT="1"/>
      <dgm:spPr/>
      <dgm:t>
        <a:bodyPr/>
        <a:lstStyle/>
        <a:p>
          <a:pPr rtl="0"/>
          <a:r>
            <a:rPr lang="en-US" sz="2400" dirty="0" smtClean="0"/>
            <a:t>1</a:t>
          </a:r>
          <a:r>
            <a:rPr lang="en-US" sz="2400" baseline="30000" dirty="0" smtClean="0"/>
            <a:t>st</a:t>
          </a:r>
          <a:r>
            <a:rPr lang="en-US" sz="2400" dirty="0" smtClean="0"/>
            <a:t> draft ISER</a:t>
          </a:r>
          <a:endParaRPr lang="en-US" sz="2400" dirty="0"/>
        </a:p>
      </dgm:t>
    </dgm:pt>
    <dgm:pt modelId="{455C2208-4B21-4B18-A29A-C690B6838582}" type="parTrans" cxnId="{E199A2F3-A481-4EE5-B8AA-A18D967DFE70}">
      <dgm:prSet/>
      <dgm:spPr/>
      <dgm:t>
        <a:bodyPr/>
        <a:lstStyle/>
        <a:p>
          <a:endParaRPr lang="en-US"/>
        </a:p>
      </dgm:t>
    </dgm:pt>
    <dgm:pt modelId="{ACB2EB17-756E-4EB0-83D6-F47F01CC5580}" type="sibTrans" cxnId="{E199A2F3-A481-4EE5-B8AA-A18D967DFE70}">
      <dgm:prSet/>
      <dgm:spPr/>
      <dgm:t>
        <a:bodyPr/>
        <a:lstStyle/>
        <a:p>
          <a:endParaRPr lang="en-US"/>
        </a:p>
      </dgm:t>
    </dgm:pt>
    <dgm:pt modelId="{3E580596-A7B9-4DC2-B30B-750232EDA11D}">
      <dgm:prSet phldrT="[Text]" custT="1"/>
      <dgm:spPr/>
      <dgm:t>
        <a:bodyPr/>
        <a:lstStyle/>
        <a:p>
          <a:r>
            <a:rPr lang="en-US" sz="2400" dirty="0" smtClean="0"/>
            <a:t>2</a:t>
          </a:r>
          <a:r>
            <a:rPr lang="en-US" sz="2400" baseline="30000" dirty="0" smtClean="0"/>
            <a:t>nd</a:t>
          </a:r>
          <a:r>
            <a:rPr lang="en-US" sz="2400" dirty="0" smtClean="0"/>
            <a:t> draft ISER</a:t>
          </a:r>
          <a:endParaRPr lang="en-US" sz="2400" dirty="0"/>
        </a:p>
      </dgm:t>
    </dgm:pt>
    <dgm:pt modelId="{2C0A31C1-A17A-4401-8085-8616F2CAC2CC}" type="parTrans" cxnId="{4D2C9286-8C7F-47C2-B3E0-0B6C5B571FD9}">
      <dgm:prSet/>
      <dgm:spPr/>
      <dgm:t>
        <a:bodyPr/>
        <a:lstStyle/>
        <a:p>
          <a:endParaRPr lang="en-US"/>
        </a:p>
      </dgm:t>
    </dgm:pt>
    <dgm:pt modelId="{FC8EE96A-A74E-474E-AAD8-99B96268D7D9}" type="sibTrans" cxnId="{4D2C9286-8C7F-47C2-B3E0-0B6C5B571FD9}">
      <dgm:prSet/>
      <dgm:spPr/>
      <dgm:t>
        <a:bodyPr/>
        <a:lstStyle/>
        <a:p>
          <a:endParaRPr lang="en-US"/>
        </a:p>
      </dgm:t>
    </dgm:pt>
    <dgm:pt modelId="{136A2852-AB2E-4E70-B61D-22BCB03766A7}">
      <dgm:prSet phldrT="[Text]" custT="1"/>
      <dgm:spPr/>
      <dgm:t>
        <a:bodyPr/>
        <a:lstStyle/>
        <a:p>
          <a:r>
            <a:rPr lang="en-US" sz="2400" dirty="0" smtClean="0"/>
            <a:t>Final draft ISER</a:t>
          </a:r>
          <a:endParaRPr lang="en-US" sz="2400" dirty="0"/>
        </a:p>
      </dgm:t>
    </dgm:pt>
    <dgm:pt modelId="{11E51B7D-41E0-4459-93D2-CE1A08F75B57}" type="parTrans" cxnId="{F6E1490F-6B0F-47F6-80E7-CE5C6994113B}">
      <dgm:prSet/>
      <dgm:spPr/>
      <dgm:t>
        <a:bodyPr/>
        <a:lstStyle/>
        <a:p>
          <a:endParaRPr lang="en-US"/>
        </a:p>
      </dgm:t>
    </dgm:pt>
    <dgm:pt modelId="{709B510F-482C-41E7-83D9-69C450429F6D}" type="sibTrans" cxnId="{F6E1490F-6B0F-47F6-80E7-CE5C6994113B}">
      <dgm:prSet/>
      <dgm:spPr/>
      <dgm:t>
        <a:bodyPr/>
        <a:lstStyle/>
        <a:p>
          <a:endParaRPr lang="en-US"/>
        </a:p>
      </dgm:t>
    </dgm:pt>
    <dgm:pt modelId="{DA030908-6070-489B-8974-BCBAD40F7E7C}">
      <dgm:prSet phldrT="[Text]" custT="1"/>
      <dgm:spPr/>
      <dgm:t>
        <a:bodyPr/>
        <a:lstStyle/>
        <a:p>
          <a:r>
            <a:rPr lang="en-US" sz="2400" dirty="0" smtClean="0"/>
            <a:t>April 2020</a:t>
          </a:r>
          <a:endParaRPr lang="en-US" sz="2400" dirty="0"/>
        </a:p>
      </dgm:t>
    </dgm:pt>
    <dgm:pt modelId="{D30E67D2-5772-43F7-AA21-AE1D8911A397}" type="parTrans" cxnId="{80AD9BB4-A1DD-4AE5-86C1-3E951C5DE884}">
      <dgm:prSet/>
      <dgm:spPr/>
      <dgm:t>
        <a:bodyPr/>
        <a:lstStyle/>
        <a:p>
          <a:endParaRPr lang="en-US"/>
        </a:p>
      </dgm:t>
    </dgm:pt>
    <dgm:pt modelId="{B424DFD3-9DE6-4592-8AFB-B7FB85A5CBAE}" type="sibTrans" cxnId="{80AD9BB4-A1DD-4AE5-86C1-3E951C5DE884}">
      <dgm:prSet/>
      <dgm:spPr/>
      <dgm:t>
        <a:bodyPr/>
        <a:lstStyle/>
        <a:p>
          <a:endParaRPr lang="en-US"/>
        </a:p>
      </dgm:t>
    </dgm:pt>
    <dgm:pt modelId="{7073F2DB-B3F8-43CB-997C-BB58B5A61186}">
      <dgm:prSet phldrT="[Text]" custT="1"/>
      <dgm:spPr/>
      <dgm:t>
        <a:bodyPr/>
        <a:lstStyle/>
        <a:p>
          <a:r>
            <a:rPr lang="en-US" sz="2400" dirty="0" smtClean="0"/>
            <a:t>Senates and SGC 1</a:t>
          </a:r>
          <a:r>
            <a:rPr lang="en-US" sz="2400" baseline="30000" dirty="0" smtClean="0"/>
            <a:t>st</a:t>
          </a:r>
          <a:r>
            <a:rPr lang="en-US" sz="2400" dirty="0" smtClean="0"/>
            <a:t> and 2</a:t>
          </a:r>
          <a:r>
            <a:rPr lang="en-US" sz="2400" baseline="30000" dirty="0" smtClean="0"/>
            <a:t>nd</a:t>
          </a:r>
          <a:r>
            <a:rPr lang="en-US" sz="2400" dirty="0" smtClean="0"/>
            <a:t> reads</a:t>
          </a:r>
          <a:endParaRPr lang="en-US" sz="2400" dirty="0"/>
        </a:p>
      </dgm:t>
    </dgm:pt>
    <dgm:pt modelId="{A93D6989-F855-4734-8F60-974968275D8C}" type="parTrans" cxnId="{39CB82F9-1EFD-4097-AA6F-5B9521CC3944}">
      <dgm:prSet/>
      <dgm:spPr/>
      <dgm:t>
        <a:bodyPr/>
        <a:lstStyle/>
        <a:p>
          <a:endParaRPr lang="en-US"/>
        </a:p>
      </dgm:t>
    </dgm:pt>
    <dgm:pt modelId="{C1A3354E-614B-4EEA-957B-6581D38CE89B}" type="sibTrans" cxnId="{39CB82F9-1EFD-4097-AA6F-5B9521CC3944}">
      <dgm:prSet/>
      <dgm:spPr/>
      <dgm:t>
        <a:bodyPr/>
        <a:lstStyle/>
        <a:p>
          <a:endParaRPr lang="en-US"/>
        </a:p>
      </dgm:t>
    </dgm:pt>
    <dgm:pt modelId="{1E1C978E-E278-42F3-816A-68E15B0841F4}">
      <dgm:prSet/>
      <dgm:spPr/>
      <dgm:t>
        <a:bodyPr/>
        <a:lstStyle/>
        <a:p>
          <a:r>
            <a:rPr lang="en-US" dirty="0" smtClean="0"/>
            <a:t>Oct 5-8, 2020</a:t>
          </a:r>
          <a:endParaRPr lang="en-US" dirty="0"/>
        </a:p>
      </dgm:t>
    </dgm:pt>
    <dgm:pt modelId="{7326E9AC-C509-48E9-8CA9-C999EFD54E4E}" type="parTrans" cxnId="{D40605EC-F858-412F-8AEE-295B4E3C0560}">
      <dgm:prSet/>
      <dgm:spPr/>
      <dgm:t>
        <a:bodyPr/>
        <a:lstStyle/>
        <a:p>
          <a:endParaRPr lang="en-US"/>
        </a:p>
      </dgm:t>
    </dgm:pt>
    <dgm:pt modelId="{4C04FDB0-6817-4E2A-B24D-EC33CBF462CD}" type="sibTrans" cxnId="{D40605EC-F858-412F-8AEE-295B4E3C0560}">
      <dgm:prSet/>
      <dgm:spPr/>
      <dgm:t>
        <a:bodyPr/>
        <a:lstStyle/>
        <a:p>
          <a:endParaRPr lang="en-US"/>
        </a:p>
      </dgm:t>
    </dgm:pt>
    <dgm:pt modelId="{ECA1BD7C-D9D9-453D-987E-2EF219073E8E}">
      <dgm:prSet/>
      <dgm:spPr/>
      <dgm:t>
        <a:bodyPr/>
        <a:lstStyle/>
        <a:p>
          <a:r>
            <a:rPr lang="en-US" dirty="0" smtClean="0"/>
            <a:t>Team virtual visit</a:t>
          </a:r>
          <a:endParaRPr lang="en-US" dirty="0"/>
        </a:p>
      </dgm:t>
    </dgm:pt>
    <dgm:pt modelId="{4BBEB1AB-C7BD-4BE1-A2AF-581B75D35651}" type="parTrans" cxnId="{2DDF6E30-08B7-49DE-873D-6B74ADC5CD81}">
      <dgm:prSet/>
      <dgm:spPr/>
      <dgm:t>
        <a:bodyPr/>
        <a:lstStyle/>
        <a:p>
          <a:endParaRPr lang="en-US"/>
        </a:p>
      </dgm:t>
    </dgm:pt>
    <dgm:pt modelId="{8C1008B6-5C48-48E6-8A22-A6AF7038737C}" type="sibTrans" cxnId="{2DDF6E30-08B7-49DE-873D-6B74ADC5CD81}">
      <dgm:prSet/>
      <dgm:spPr/>
      <dgm:t>
        <a:bodyPr/>
        <a:lstStyle/>
        <a:p>
          <a:endParaRPr lang="en-US"/>
        </a:p>
      </dgm:t>
    </dgm:pt>
    <dgm:pt modelId="{94B423A6-EDC4-4AFF-8BAC-A206CF75682F}" type="pres">
      <dgm:prSet presAssocID="{16C5797A-9420-4A41-9034-F0FE161650F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376D17-3F8D-43AA-BDC7-DBC21B63FB9E}" type="pres">
      <dgm:prSet presAssocID="{F6E94FFA-3327-4912-9A77-A400C074D562}" presName="composite" presStyleCnt="0"/>
      <dgm:spPr/>
    </dgm:pt>
    <dgm:pt modelId="{2C78A558-9865-45AD-AFDE-B7BF95AF0A89}" type="pres">
      <dgm:prSet presAssocID="{F6E94FFA-3327-4912-9A77-A400C074D562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8A276-7C99-480E-BE83-737AD5422749}" type="pres">
      <dgm:prSet presAssocID="{F6E94FFA-3327-4912-9A77-A400C074D562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561A-E6C8-4C28-B9FB-76270F171B9D}" type="pres">
      <dgm:prSet presAssocID="{F6E94FFA-3327-4912-9A77-A400C074D562}" presName="Accent" presStyleLbl="parChTrans1D1" presStyleIdx="0" presStyleCnt="7"/>
      <dgm:spPr/>
    </dgm:pt>
    <dgm:pt modelId="{C64B913A-9BF7-40F4-A23D-808AEEB60666}" type="pres">
      <dgm:prSet presAssocID="{E4528DBD-1265-4C11-91E9-B27A4CFA95CA}" presName="sibTrans" presStyleCnt="0"/>
      <dgm:spPr/>
    </dgm:pt>
    <dgm:pt modelId="{5E332FA1-3F8A-411A-A50A-01630CF6215F}" type="pres">
      <dgm:prSet presAssocID="{FC2CF868-E984-424F-A7B9-1EE070E7FF41}" presName="composite" presStyleCnt="0"/>
      <dgm:spPr/>
    </dgm:pt>
    <dgm:pt modelId="{BB66A01D-03C3-4C89-A8D9-42FAD74B7366}" type="pres">
      <dgm:prSet presAssocID="{FC2CF868-E984-424F-A7B9-1EE070E7FF4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F97B-73C3-412D-B2DD-62BDDAC2827C}" type="pres">
      <dgm:prSet presAssocID="{FC2CF868-E984-424F-A7B9-1EE070E7FF41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AD588-32BF-4D8E-A109-CE5C1EC4E1F9}" type="pres">
      <dgm:prSet presAssocID="{FC2CF868-E984-424F-A7B9-1EE070E7FF41}" presName="Accent" presStyleLbl="parChTrans1D1" presStyleIdx="1" presStyleCnt="7"/>
      <dgm:spPr/>
    </dgm:pt>
    <dgm:pt modelId="{CF471AE0-10F7-4969-9B16-502A1A02064C}" type="pres">
      <dgm:prSet presAssocID="{5AD9449D-92C6-4064-B1E7-4CBDE79F7053}" presName="sibTrans" presStyleCnt="0"/>
      <dgm:spPr/>
    </dgm:pt>
    <dgm:pt modelId="{283CBBA9-1FCC-4A32-A5D5-164185B10245}" type="pres">
      <dgm:prSet presAssocID="{D8ED8573-1621-4D99-950E-AFC921A91B6A}" presName="composite" presStyleCnt="0"/>
      <dgm:spPr/>
    </dgm:pt>
    <dgm:pt modelId="{8C0C3E50-BE66-42A1-82FE-9AD5CA63D97D}" type="pres">
      <dgm:prSet presAssocID="{D8ED8573-1621-4D99-950E-AFC921A91B6A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41E1-4E71-4240-BD03-C1B9CCCF373A}" type="pres">
      <dgm:prSet presAssocID="{D8ED8573-1621-4D99-950E-AFC921A91B6A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90DFC-9F76-480D-B403-445C81634417}" type="pres">
      <dgm:prSet presAssocID="{D8ED8573-1621-4D99-950E-AFC921A91B6A}" presName="Accent" presStyleLbl="parChTrans1D1" presStyleIdx="2" presStyleCnt="7"/>
      <dgm:spPr/>
    </dgm:pt>
    <dgm:pt modelId="{6BD26958-6A14-4BB1-B3F2-351A8D5EACB3}" type="pres">
      <dgm:prSet presAssocID="{C9F143FF-54C8-434E-8408-40D52D96E408}" presName="sibTrans" presStyleCnt="0"/>
      <dgm:spPr/>
    </dgm:pt>
    <dgm:pt modelId="{C0D3C0AB-C81E-4C78-B2B2-EA694D8B9E82}" type="pres">
      <dgm:prSet presAssocID="{DA030908-6070-489B-8974-BCBAD40F7E7C}" presName="composite" presStyleCnt="0"/>
      <dgm:spPr/>
    </dgm:pt>
    <dgm:pt modelId="{17A1AC10-83C6-42E9-9B4C-35C8AAD2E151}" type="pres">
      <dgm:prSet presAssocID="{DA030908-6070-489B-8974-BCBAD40F7E7C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6931C-1A70-4208-9EE8-286B716AC02E}" type="pres">
      <dgm:prSet presAssocID="{DA030908-6070-489B-8974-BCBAD40F7E7C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5C527-3A60-43B7-AC19-8BE3B96AFF70}" type="pres">
      <dgm:prSet presAssocID="{DA030908-6070-489B-8974-BCBAD40F7E7C}" presName="Accent" presStyleLbl="parChTrans1D1" presStyleIdx="3" presStyleCnt="7"/>
      <dgm:spPr/>
    </dgm:pt>
    <dgm:pt modelId="{6634ABC8-543C-46AB-809C-695CD85FE0D4}" type="pres">
      <dgm:prSet presAssocID="{B424DFD3-9DE6-4592-8AFB-B7FB85A5CBAE}" presName="sibTrans" presStyleCnt="0"/>
      <dgm:spPr/>
    </dgm:pt>
    <dgm:pt modelId="{4E73F548-CC5E-4EC7-AE8F-2CE9615A19D1}" type="pres">
      <dgm:prSet presAssocID="{28E48DBC-C15B-4A92-A9AF-5D4CB1046471}" presName="composite" presStyleCnt="0"/>
      <dgm:spPr/>
    </dgm:pt>
    <dgm:pt modelId="{99D14F2B-3EEA-46EB-87B5-9BE7C698AE4C}" type="pres">
      <dgm:prSet presAssocID="{28E48DBC-C15B-4A92-A9AF-5D4CB1046471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B797-DF20-4FCE-B52F-585290651139}" type="pres">
      <dgm:prSet presAssocID="{28E48DBC-C15B-4A92-A9AF-5D4CB1046471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17CE-4ACD-4DA6-8187-B7431FA3FCEA}" type="pres">
      <dgm:prSet presAssocID="{28E48DBC-C15B-4A92-A9AF-5D4CB1046471}" presName="Accent" presStyleLbl="parChTrans1D1" presStyleIdx="4" presStyleCnt="7"/>
      <dgm:spPr/>
    </dgm:pt>
    <dgm:pt modelId="{F5724816-A36D-4F05-B863-F9E4594CEDD6}" type="pres">
      <dgm:prSet presAssocID="{D4D7E089-02B2-4EAE-9060-B9A6FB9DEEAE}" presName="sibTrans" presStyleCnt="0"/>
      <dgm:spPr/>
    </dgm:pt>
    <dgm:pt modelId="{84FEFE8C-F8D2-460C-BEFD-29ABB3C20CFC}" type="pres">
      <dgm:prSet presAssocID="{6DC7B013-EEA8-482D-A4B7-6A40AE1BCEEA}" presName="composite" presStyleCnt="0"/>
      <dgm:spPr/>
    </dgm:pt>
    <dgm:pt modelId="{E34F945B-2792-4F16-A1F3-6D5D38243CA0}" type="pres">
      <dgm:prSet presAssocID="{6DC7B013-EEA8-482D-A4B7-6A40AE1BCEEA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2EBE4-2576-4E15-B2B8-7BCBC8BB3788}" type="pres">
      <dgm:prSet presAssocID="{6DC7B013-EEA8-482D-A4B7-6A40AE1BCEEA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49C28-CFEC-4B2C-B313-9C84653783B4}" type="pres">
      <dgm:prSet presAssocID="{6DC7B013-EEA8-482D-A4B7-6A40AE1BCEEA}" presName="Accent" presStyleLbl="parChTrans1D1" presStyleIdx="5" presStyleCnt="7"/>
      <dgm:spPr/>
    </dgm:pt>
    <dgm:pt modelId="{983E300F-F90C-4CA9-8683-96A6BFABF77B}" type="pres">
      <dgm:prSet presAssocID="{8A5CBA4D-D186-43B1-939E-E378E01D0748}" presName="sibTrans" presStyleCnt="0"/>
      <dgm:spPr/>
    </dgm:pt>
    <dgm:pt modelId="{4170C77B-543D-4891-84D6-C3AFE497DC8F}" type="pres">
      <dgm:prSet presAssocID="{1E1C978E-E278-42F3-816A-68E15B0841F4}" presName="composite" presStyleCnt="0"/>
      <dgm:spPr/>
    </dgm:pt>
    <dgm:pt modelId="{FE0C50ED-E236-41B6-BD2B-06DFFC7CB75D}" type="pres">
      <dgm:prSet presAssocID="{1E1C978E-E278-42F3-816A-68E15B0841F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D2B66-1435-40D7-836D-C280DF1931EB}" type="pres">
      <dgm:prSet presAssocID="{1E1C978E-E278-42F3-816A-68E15B0841F4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704C5-D735-4E89-AC29-07EA365B088F}" type="pres">
      <dgm:prSet presAssocID="{1E1C978E-E278-42F3-816A-68E15B0841F4}" presName="Accent" presStyleLbl="parChTrans1D1" presStyleIdx="6" presStyleCnt="7"/>
      <dgm:spPr/>
    </dgm:pt>
  </dgm:ptLst>
  <dgm:cxnLst>
    <dgm:cxn modelId="{EE097252-4278-4159-9EEC-16CD139BB167}" srcId="{16C5797A-9420-4A41-9034-F0FE161650F0}" destId="{F6E94FFA-3327-4912-9A77-A400C074D562}" srcOrd="0" destOrd="0" parTransId="{05715CA1-8DFD-4075-BE54-5E988EF63F8F}" sibTransId="{E4528DBD-1265-4C11-91E9-B27A4CFA95CA}"/>
    <dgm:cxn modelId="{4D2C9286-8C7F-47C2-B3E0-0B6C5B571FD9}" srcId="{FC2CF868-E984-424F-A7B9-1EE070E7FF41}" destId="{3E580596-A7B9-4DC2-B30B-750232EDA11D}" srcOrd="0" destOrd="0" parTransId="{2C0A31C1-A17A-4401-8085-8616F2CAC2CC}" sibTransId="{FC8EE96A-A74E-474E-AAD8-99B96268D7D9}"/>
    <dgm:cxn modelId="{54D40A20-8282-485F-A9DF-7C39F0DE85AE}" type="presOf" srcId="{28E48DBC-C15B-4A92-A9AF-5D4CB1046471}" destId="{F0A5B797-DF20-4FCE-B52F-585290651139}" srcOrd="0" destOrd="0" presId="urn:microsoft.com/office/officeart/2011/layout/TabList"/>
    <dgm:cxn modelId="{C136A013-4EA5-456D-9AA8-07793BC94097}" srcId="{6DC7B013-EEA8-482D-A4B7-6A40AE1BCEEA}" destId="{D9B21B6E-A9A9-4934-A40F-CF64B58973E2}" srcOrd="0" destOrd="0" parTransId="{098A8827-3B0D-48EE-A2C3-1AD295A4E7F0}" sibTransId="{50F77461-388C-4676-83A1-4F24BC9F7E31}"/>
    <dgm:cxn modelId="{AB792732-BBD8-41AD-8AAF-C8C24A889D28}" type="presOf" srcId="{D8ED8573-1621-4D99-950E-AFC921A91B6A}" destId="{19B841E1-4E71-4240-BD03-C1B9CCCF373A}" srcOrd="0" destOrd="0" presId="urn:microsoft.com/office/officeart/2011/layout/TabList"/>
    <dgm:cxn modelId="{B50AD777-AA6B-40D6-92A0-6FC544A6ED1E}" type="presOf" srcId="{ECA1BD7C-D9D9-453D-987E-2EF219073E8E}" destId="{FE0C50ED-E236-41B6-BD2B-06DFFC7CB75D}" srcOrd="0" destOrd="0" presId="urn:microsoft.com/office/officeart/2011/layout/TabList"/>
    <dgm:cxn modelId="{B30A7532-6DE4-490F-9F3B-08DBDCA02589}" type="presOf" srcId="{1E1C978E-E278-42F3-816A-68E15B0841F4}" destId="{6D0D2B66-1435-40D7-836D-C280DF1931EB}" srcOrd="0" destOrd="0" presId="urn:microsoft.com/office/officeart/2011/layout/TabList"/>
    <dgm:cxn modelId="{80AD9BB4-A1DD-4AE5-86C1-3E951C5DE884}" srcId="{16C5797A-9420-4A41-9034-F0FE161650F0}" destId="{DA030908-6070-489B-8974-BCBAD40F7E7C}" srcOrd="3" destOrd="0" parTransId="{D30E67D2-5772-43F7-AA21-AE1D8911A397}" sibTransId="{B424DFD3-9DE6-4592-8AFB-B7FB85A5CBAE}"/>
    <dgm:cxn modelId="{A754E1D9-2413-4F85-BF03-D94ED80371ED}" type="presOf" srcId="{D9B21B6E-A9A9-4934-A40F-CF64B58973E2}" destId="{E34F945B-2792-4F16-A1F3-6D5D38243CA0}" srcOrd="0" destOrd="0" presId="urn:microsoft.com/office/officeart/2011/layout/TabList"/>
    <dgm:cxn modelId="{39CB82F9-1EFD-4097-AA6F-5B9521CC3944}" srcId="{DA030908-6070-489B-8974-BCBAD40F7E7C}" destId="{7073F2DB-B3F8-43CB-997C-BB58B5A61186}" srcOrd="0" destOrd="0" parTransId="{A93D6989-F855-4734-8F60-974968275D8C}" sibTransId="{C1A3354E-614B-4EEA-957B-6581D38CE89B}"/>
    <dgm:cxn modelId="{AA879DC4-70A3-4424-A06F-C9A916AC7731}" type="presOf" srcId="{7073F2DB-B3F8-43CB-997C-BB58B5A61186}" destId="{17A1AC10-83C6-42E9-9B4C-35C8AAD2E151}" srcOrd="0" destOrd="0" presId="urn:microsoft.com/office/officeart/2011/layout/TabList"/>
    <dgm:cxn modelId="{6633DC33-9385-4523-B5F6-5269D1F31FB5}" srcId="{16C5797A-9420-4A41-9034-F0FE161650F0}" destId="{28E48DBC-C15B-4A92-A9AF-5D4CB1046471}" srcOrd="4" destOrd="0" parTransId="{9F58C883-19D1-4DA0-86AC-F45CF105982A}" sibTransId="{D4D7E089-02B2-4EAE-9060-B9A6FB9DEEAE}"/>
    <dgm:cxn modelId="{2DDF6E30-08B7-49DE-873D-6B74ADC5CD81}" srcId="{1E1C978E-E278-42F3-816A-68E15B0841F4}" destId="{ECA1BD7C-D9D9-453D-987E-2EF219073E8E}" srcOrd="0" destOrd="0" parTransId="{4BBEB1AB-C7BD-4BE1-A2AF-581B75D35651}" sibTransId="{8C1008B6-5C48-48E6-8A22-A6AF7038737C}"/>
    <dgm:cxn modelId="{52AF28D3-F6C2-4D94-A898-AB1F3D2E3694}" type="presOf" srcId="{16C5797A-9420-4A41-9034-F0FE161650F0}" destId="{94B423A6-EDC4-4AFF-8BAC-A206CF75682F}" srcOrd="0" destOrd="0" presId="urn:microsoft.com/office/officeart/2011/layout/TabList"/>
    <dgm:cxn modelId="{50A0E60C-DF5B-48E4-8A23-72C1DBCBAFD6}" type="presOf" srcId="{6DC7B013-EEA8-482D-A4B7-6A40AE1BCEEA}" destId="{8262EBE4-2576-4E15-B2B8-7BCBC8BB3788}" srcOrd="0" destOrd="0" presId="urn:microsoft.com/office/officeart/2011/layout/TabList"/>
    <dgm:cxn modelId="{CA08FD48-C8C2-4B21-9267-A6AD23EE7609}" type="presOf" srcId="{3E580596-A7B9-4DC2-B30B-750232EDA11D}" destId="{BB66A01D-03C3-4C89-A8D9-42FAD74B7366}" srcOrd="0" destOrd="0" presId="urn:microsoft.com/office/officeart/2011/layout/TabList"/>
    <dgm:cxn modelId="{6B09E671-2CEC-44F8-A0E9-41BF23147908}" type="presOf" srcId="{136A2852-AB2E-4E70-B61D-22BCB03766A7}" destId="{8C0C3E50-BE66-42A1-82FE-9AD5CA63D97D}" srcOrd="0" destOrd="0" presId="urn:microsoft.com/office/officeart/2011/layout/TabList"/>
    <dgm:cxn modelId="{56F28150-5A2E-4FB8-8276-0AE22D4736E8}" type="presOf" srcId="{FC2CF868-E984-424F-A7B9-1EE070E7FF41}" destId="{0D33F97B-73C3-412D-B2DD-62BDDAC2827C}" srcOrd="0" destOrd="0" presId="urn:microsoft.com/office/officeart/2011/layout/TabList"/>
    <dgm:cxn modelId="{898AD854-2985-4A71-8EF1-CC7220BF18F0}" srcId="{16C5797A-9420-4A41-9034-F0FE161650F0}" destId="{6DC7B013-EEA8-482D-A4B7-6A40AE1BCEEA}" srcOrd="5" destOrd="0" parTransId="{2D3842AC-64A4-4CB1-A2E5-8A0C971EF3B5}" sibTransId="{8A5CBA4D-D186-43B1-939E-E378E01D0748}"/>
    <dgm:cxn modelId="{1FB632AF-E33F-425F-90DD-79AF6C8CAA38}" type="presOf" srcId="{27EDCCD7-9923-403D-B7C4-34C4F2E504F9}" destId="{99D14F2B-3EEA-46EB-87B5-9BE7C698AE4C}" srcOrd="0" destOrd="0" presId="urn:microsoft.com/office/officeart/2011/layout/TabList"/>
    <dgm:cxn modelId="{D40605EC-F858-412F-8AEE-295B4E3C0560}" srcId="{16C5797A-9420-4A41-9034-F0FE161650F0}" destId="{1E1C978E-E278-42F3-816A-68E15B0841F4}" srcOrd="6" destOrd="0" parTransId="{7326E9AC-C509-48E9-8CA9-C999EFD54E4E}" sibTransId="{4C04FDB0-6817-4E2A-B24D-EC33CBF462CD}"/>
    <dgm:cxn modelId="{C5CAD135-DEF9-4BE3-8DC8-42ED0E37F805}" type="presOf" srcId="{8454EBEE-3F99-4B39-8517-FD856B536115}" destId="{2C78A558-9865-45AD-AFDE-B7BF95AF0A89}" srcOrd="0" destOrd="0" presId="urn:microsoft.com/office/officeart/2011/layout/TabList"/>
    <dgm:cxn modelId="{9411B146-E9F2-458A-B259-048A6F69058A}" srcId="{28E48DBC-C15B-4A92-A9AF-5D4CB1046471}" destId="{27EDCCD7-9923-403D-B7C4-34C4F2E504F9}" srcOrd="0" destOrd="0" parTransId="{1F28B889-195D-4EF3-B2AD-720D2FC23D0F}" sibTransId="{A1740CD2-967B-493F-9A4B-28A2488F58E0}"/>
    <dgm:cxn modelId="{E199A2F3-A481-4EE5-B8AA-A18D967DFE70}" srcId="{F6E94FFA-3327-4912-9A77-A400C074D562}" destId="{8454EBEE-3F99-4B39-8517-FD856B536115}" srcOrd="0" destOrd="0" parTransId="{455C2208-4B21-4B18-A29A-C690B6838582}" sibTransId="{ACB2EB17-756E-4EB0-83D6-F47F01CC5580}"/>
    <dgm:cxn modelId="{E35238D7-917D-477F-AA38-B68372D89571}" type="presOf" srcId="{DA030908-6070-489B-8974-BCBAD40F7E7C}" destId="{00C6931C-1A70-4208-9EE8-286B716AC02E}" srcOrd="0" destOrd="0" presId="urn:microsoft.com/office/officeart/2011/layout/TabList"/>
    <dgm:cxn modelId="{8E79DB96-8B37-40E9-90D5-B887A529B180}" srcId="{16C5797A-9420-4A41-9034-F0FE161650F0}" destId="{FC2CF868-E984-424F-A7B9-1EE070E7FF41}" srcOrd="1" destOrd="0" parTransId="{9B5772BA-123F-495C-B6C6-551A80466D02}" sibTransId="{5AD9449D-92C6-4064-B1E7-4CBDE79F7053}"/>
    <dgm:cxn modelId="{F6E1490F-6B0F-47F6-80E7-CE5C6994113B}" srcId="{D8ED8573-1621-4D99-950E-AFC921A91B6A}" destId="{136A2852-AB2E-4E70-B61D-22BCB03766A7}" srcOrd="0" destOrd="0" parTransId="{11E51B7D-41E0-4459-93D2-CE1A08F75B57}" sibTransId="{709B510F-482C-41E7-83D9-69C450429F6D}"/>
    <dgm:cxn modelId="{58F1E6FE-2033-47DC-8A75-E7C6817444B9}" srcId="{16C5797A-9420-4A41-9034-F0FE161650F0}" destId="{D8ED8573-1621-4D99-950E-AFC921A91B6A}" srcOrd="2" destOrd="0" parTransId="{316EAE63-FADA-4E81-A7A9-81B7F42C1504}" sibTransId="{C9F143FF-54C8-434E-8408-40D52D96E408}"/>
    <dgm:cxn modelId="{EF1704EB-7FE5-43FE-B070-CD14323F271E}" type="presOf" srcId="{F6E94FFA-3327-4912-9A77-A400C074D562}" destId="{2ED8A276-7C99-480E-BE83-737AD5422749}" srcOrd="0" destOrd="0" presId="urn:microsoft.com/office/officeart/2011/layout/TabList"/>
    <dgm:cxn modelId="{E6E58802-09BD-4CE1-B4BE-4BAFB059412A}" type="presParOf" srcId="{94B423A6-EDC4-4AFF-8BAC-A206CF75682F}" destId="{93376D17-3F8D-43AA-BDC7-DBC21B63FB9E}" srcOrd="0" destOrd="0" presId="urn:microsoft.com/office/officeart/2011/layout/TabList"/>
    <dgm:cxn modelId="{7B224910-C6DF-41A5-B991-CAF55BC47EDC}" type="presParOf" srcId="{93376D17-3F8D-43AA-BDC7-DBC21B63FB9E}" destId="{2C78A558-9865-45AD-AFDE-B7BF95AF0A89}" srcOrd="0" destOrd="0" presId="urn:microsoft.com/office/officeart/2011/layout/TabList"/>
    <dgm:cxn modelId="{19F33FF9-C7C6-483F-8C63-70299CE4B6F0}" type="presParOf" srcId="{93376D17-3F8D-43AA-BDC7-DBC21B63FB9E}" destId="{2ED8A276-7C99-480E-BE83-737AD5422749}" srcOrd="1" destOrd="0" presId="urn:microsoft.com/office/officeart/2011/layout/TabList"/>
    <dgm:cxn modelId="{CE0B73B8-A8A4-453E-AD3D-6EE8A89AAD45}" type="presParOf" srcId="{93376D17-3F8D-43AA-BDC7-DBC21B63FB9E}" destId="{C8BE561A-E6C8-4C28-B9FB-76270F171B9D}" srcOrd="2" destOrd="0" presId="urn:microsoft.com/office/officeart/2011/layout/TabList"/>
    <dgm:cxn modelId="{8F4CBD05-3818-4170-9E4A-997A42F865B5}" type="presParOf" srcId="{94B423A6-EDC4-4AFF-8BAC-A206CF75682F}" destId="{C64B913A-9BF7-40F4-A23D-808AEEB60666}" srcOrd="1" destOrd="0" presId="urn:microsoft.com/office/officeart/2011/layout/TabList"/>
    <dgm:cxn modelId="{4AAF1C6A-22A3-4214-ACC8-9CA803ECDAD6}" type="presParOf" srcId="{94B423A6-EDC4-4AFF-8BAC-A206CF75682F}" destId="{5E332FA1-3F8A-411A-A50A-01630CF6215F}" srcOrd="2" destOrd="0" presId="urn:microsoft.com/office/officeart/2011/layout/TabList"/>
    <dgm:cxn modelId="{6B2B01A9-CB53-4C3E-B7A7-DFA274AFE23A}" type="presParOf" srcId="{5E332FA1-3F8A-411A-A50A-01630CF6215F}" destId="{BB66A01D-03C3-4C89-A8D9-42FAD74B7366}" srcOrd="0" destOrd="0" presId="urn:microsoft.com/office/officeart/2011/layout/TabList"/>
    <dgm:cxn modelId="{22FDAB84-BB72-4F9D-B98C-6EA1A9C63783}" type="presParOf" srcId="{5E332FA1-3F8A-411A-A50A-01630CF6215F}" destId="{0D33F97B-73C3-412D-B2DD-62BDDAC2827C}" srcOrd="1" destOrd="0" presId="urn:microsoft.com/office/officeart/2011/layout/TabList"/>
    <dgm:cxn modelId="{E144E529-4790-4587-A4F3-1AA1CC69ED45}" type="presParOf" srcId="{5E332FA1-3F8A-411A-A50A-01630CF6215F}" destId="{B69AD588-32BF-4D8E-A109-CE5C1EC4E1F9}" srcOrd="2" destOrd="0" presId="urn:microsoft.com/office/officeart/2011/layout/TabList"/>
    <dgm:cxn modelId="{A2970602-E53A-4802-A2DE-FEDF60845E26}" type="presParOf" srcId="{94B423A6-EDC4-4AFF-8BAC-A206CF75682F}" destId="{CF471AE0-10F7-4969-9B16-502A1A02064C}" srcOrd="3" destOrd="0" presId="urn:microsoft.com/office/officeart/2011/layout/TabList"/>
    <dgm:cxn modelId="{616BC66F-E889-4B8A-AD4A-87946FF7963C}" type="presParOf" srcId="{94B423A6-EDC4-4AFF-8BAC-A206CF75682F}" destId="{283CBBA9-1FCC-4A32-A5D5-164185B10245}" srcOrd="4" destOrd="0" presId="urn:microsoft.com/office/officeart/2011/layout/TabList"/>
    <dgm:cxn modelId="{01F6A1C0-E704-4BF2-8087-7FA4C298BAA6}" type="presParOf" srcId="{283CBBA9-1FCC-4A32-A5D5-164185B10245}" destId="{8C0C3E50-BE66-42A1-82FE-9AD5CA63D97D}" srcOrd="0" destOrd="0" presId="urn:microsoft.com/office/officeart/2011/layout/TabList"/>
    <dgm:cxn modelId="{313DA316-E87C-474F-94A9-319581664295}" type="presParOf" srcId="{283CBBA9-1FCC-4A32-A5D5-164185B10245}" destId="{19B841E1-4E71-4240-BD03-C1B9CCCF373A}" srcOrd="1" destOrd="0" presId="urn:microsoft.com/office/officeart/2011/layout/TabList"/>
    <dgm:cxn modelId="{85E57695-E93C-4DBF-841F-B922BFDEBDBB}" type="presParOf" srcId="{283CBBA9-1FCC-4A32-A5D5-164185B10245}" destId="{1D890DFC-9F76-480D-B403-445C81634417}" srcOrd="2" destOrd="0" presId="urn:microsoft.com/office/officeart/2011/layout/TabList"/>
    <dgm:cxn modelId="{DC90018D-15A6-4CC0-84BA-B5B784604C76}" type="presParOf" srcId="{94B423A6-EDC4-4AFF-8BAC-A206CF75682F}" destId="{6BD26958-6A14-4BB1-B3F2-351A8D5EACB3}" srcOrd="5" destOrd="0" presId="urn:microsoft.com/office/officeart/2011/layout/TabList"/>
    <dgm:cxn modelId="{96FEE9D5-DE69-4309-8901-6A4156E53BE7}" type="presParOf" srcId="{94B423A6-EDC4-4AFF-8BAC-A206CF75682F}" destId="{C0D3C0AB-C81E-4C78-B2B2-EA694D8B9E82}" srcOrd="6" destOrd="0" presId="urn:microsoft.com/office/officeart/2011/layout/TabList"/>
    <dgm:cxn modelId="{F2ED9BB9-D61A-41E8-8178-7754CD0D2F4D}" type="presParOf" srcId="{C0D3C0AB-C81E-4C78-B2B2-EA694D8B9E82}" destId="{17A1AC10-83C6-42E9-9B4C-35C8AAD2E151}" srcOrd="0" destOrd="0" presId="urn:microsoft.com/office/officeart/2011/layout/TabList"/>
    <dgm:cxn modelId="{1DAFF3D3-5FC1-414A-97F4-E4C245AED70A}" type="presParOf" srcId="{C0D3C0AB-C81E-4C78-B2B2-EA694D8B9E82}" destId="{00C6931C-1A70-4208-9EE8-286B716AC02E}" srcOrd="1" destOrd="0" presId="urn:microsoft.com/office/officeart/2011/layout/TabList"/>
    <dgm:cxn modelId="{AB2E588F-BEC3-4970-B30F-5E0252D3F29C}" type="presParOf" srcId="{C0D3C0AB-C81E-4C78-B2B2-EA694D8B9E82}" destId="{12C5C527-3A60-43B7-AC19-8BE3B96AFF70}" srcOrd="2" destOrd="0" presId="urn:microsoft.com/office/officeart/2011/layout/TabList"/>
    <dgm:cxn modelId="{1D934825-C895-484C-A1A2-1E0E2C7D0698}" type="presParOf" srcId="{94B423A6-EDC4-4AFF-8BAC-A206CF75682F}" destId="{6634ABC8-543C-46AB-809C-695CD85FE0D4}" srcOrd="7" destOrd="0" presId="urn:microsoft.com/office/officeart/2011/layout/TabList"/>
    <dgm:cxn modelId="{263A1AF2-0730-4A48-8A58-25200ED95A85}" type="presParOf" srcId="{94B423A6-EDC4-4AFF-8BAC-A206CF75682F}" destId="{4E73F548-CC5E-4EC7-AE8F-2CE9615A19D1}" srcOrd="8" destOrd="0" presId="urn:microsoft.com/office/officeart/2011/layout/TabList"/>
    <dgm:cxn modelId="{7FFC6300-D701-45F2-BEE5-CEBF05FE1D9C}" type="presParOf" srcId="{4E73F548-CC5E-4EC7-AE8F-2CE9615A19D1}" destId="{99D14F2B-3EEA-46EB-87B5-9BE7C698AE4C}" srcOrd="0" destOrd="0" presId="urn:microsoft.com/office/officeart/2011/layout/TabList"/>
    <dgm:cxn modelId="{E37601C7-38B8-4C3E-9048-28ECAB0D6E68}" type="presParOf" srcId="{4E73F548-CC5E-4EC7-AE8F-2CE9615A19D1}" destId="{F0A5B797-DF20-4FCE-B52F-585290651139}" srcOrd="1" destOrd="0" presId="urn:microsoft.com/office/officeart/2011/layout/TabList"/>
    <dgm:cxn modelId="{E2A429E9-E5F1-4F58-ABE9-45C267C5F50C}" type="presParOf" srcId="{4E73F548-CC5E-4EC7-AE8F-2CE9615A19D1}" destId="{057C17CE-4ACD-4DA6-8187-B7431FA3FCEA}" srcOrd="2" destOrd="0" presId="urn:microsoft.com/office/officeart/2011/layout/TabList"/>
    <dgm:cxn modelId="{682334DE-EAB8-41D7-9391-8DCAE62D8EAA}" type="presParOf" srcId="{94B423A6-EDC4-4AFF-8BAC-A206CF75682F}" destId="{F5724816-A36D-4F05-B863-F9E4594CEDD6}" srcOrd="9" destOrd="0" presId="urn:microsoft.com/office/officeart/2011/layout/TabList"/>
    <dgm:cxn modelId="{B802F4AA-DB4E-47F7-85A4-85D5B19294C6}" type="presParOf" srcId="{94B423A6-EDC4-4AFF-8BAC-A206CF75682F}" destId="{84FEFE8C-F8D2-460C-BEFD-29ABB3C20CFC}" srcOrd="10" destOrd="0" presId="urn:microsoft.com/office/officeart/2011/layout/TabList"/>
    <dgm:cxn modelId="{6696E10D-BFF2-4647-B3B2-2340BD9C6410}" type="presParOf" srcId="{84FEFE8C-F8D2-460C-BEFD-29ABB3C20CFC}" destId="{E34F945B-2792-4F16-A1F3-6D5D38243CA0}" srcOrd="0" destOrd="0" presId="urn:microsoft.com/office/officeart/2011/layout/TabList"/>
    <dgm:cxn modelId="{EE952EB6-2079-4E09-BAEC-414295821755}" type="presParOf" srcId="{84FEFE8C-F8D2-460C-BEFD-29ABB3C20CFC}" destId="{8262EBE4-2576-4E15-B2B8-7BCBC8BB3788}" srcOrd="1" destOrd="0" presId="urn:microsoft.com/office/officeart/2011/layout/TabList"/>
    <dgm:cxn modelId="{F17172A6-E08F-44F2-B9DB-B9C5C0AD7606}" type="presParOf" srcId="{84FEFE8C-F8D2-460C-BEFD-29ABB3C20CFC}" destId="{7BC49C28-CFEC-4B2C-B313-9C84653783B4}" srcOrd="2" destOrd="0" presId="urn:microsoft.com/office/officeart/2011/layout/TabList"/>
    <dgm:cxn modelId="{3ED58AFA-1A16-4F02-8A27-9BB41F1E3BDF}" type="presParOf" srcId="{94B423A6-EDC4-4AFF-8BAC-A206CF75682F}" destId="{983E300F-F90C-4CA9-8683-96A6BFABF77B}" srcOrd="11" destOrd="0" presId="urn:microsoft.com/office/officeart/2011/layout/TabList"/>
    <dgm:cxn modelId="{001A3C0F-AD09-4743-9FBD-609BA6EF8FEB}" type="presParOf" srcId="{94B423A6-EDC4-4AFF-8BAC-A206CF75682F}" destId="{4170C77B-543D-4891-84D6-C3AFE497DC8F}" srcOrd="12" destOrd="0" presId="urn:microsoft.com/office/officeart/2011/layout/TabList"/>
    <dgm:cxn modelId="{196A6512-267F-4F87-8F8B-9E3DF4655650}" type="presParOf" srcId="{4170C77B-543D-4891-84D6-C3AFE497DC8F}" destId="{FE0C50ED-E236-41B6-BD2B-06DFFC7CB75D}" srcOrd="0" destOrd="0" presId="urn:microsoft.com/office/officeart/2011/layout/TabList"/>
    <dgm:cxn modelId="{63E05A6C-5EFF-4566-872B-8736D3E4799F}" type="presParOf" srcId="{4170C77B-543D-4891-84D6-C3AFE497DC8F}" destId="{6D0D2B66-1435-40D7-836D-C280DF1931EB}" srcOrd="1" destOrd="0" presId="urn:microsoft.com/office/officeart/2011/layout/TabList"/>
    <dgm:cxn modelId="{2F48D0C5-208E-40F3-BE8F-03E5DA2E3466}" type="presParOf" srcId="{4170C77B-543D-4891-84D6-C3AFE497DC8F}" destId="{058704C5-D735-4E89-AC29-07EA365B088F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CD364-1260-4B90-843F-9AD126DDBD42}">
      <dsp:nvSpPr>
        <dsp:cNvPr id="0" name=""/>
        <dsp:cNvSpPr/>
      </dsp:nvSpPr>
      <dsp:spPr>
        <a:xfrm>
          <a:off x="33580" y="3817326"/>
          <a:ext cx="10669771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C17CE-4ACD-4DA6-8187-B7431FA3FCEA}">
      <dsp:nvSpPr>
        <dsp:cNvPr id="0" name=""/>
        <dsp:cNvSpPr/>
      </dsp:nvSpPr>
      <dsp:spPr>
        <a:xfrm>
          <a:off x="33463" y="2851702"/>
          <a:ext cx="10669771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0DFC-9F76-480D-B403-445C81634417}">
      <dsp:nvSpPr>
        <dsp:cNvPr id="0" name=""/>
        <dsp:cNvSpPr/>
      </dsp:nvSpPr>
      <dsp:spPr>
        <a:xfrm>
          <a:off x="32374" y="1886078"/>
          <a:ext cx="10669771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AD588-32BF-4D8E-A109-CE5C1EC4E1F9}">
      <dsp:nvSpPr>
        <dsp:cNvPr id="0" name=""/>
        <dsp:cNvSpPr/>
      </dsp:nvSpPr>
      <dsp:spPr>
        <a:xfrm>
          <a:off x="32374" y="920454"/>
          <a:ext cx="10669771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A01D-03C3-4C89-A8D9-42FAD74B7366}">
      <dsp:nvSpPr>
        <dsp:cNvPr id="0" name=""/>
        <dsp:cNvSpPr/>
      </dsp:nvSpPr>
      <dsp:spPr>
        <a:xfrm>
          <a:off x="2897353" y="812"/>
          <a:ext cx="7713952" cy="91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Josh Bearden, Scott Hubbard, Marie </a:t>
          </a:r>
          <a:r>
            <a:rPr lang="en-US" sz="1800" b="0" i="0" kern="1200" dirty="0" err="1" smtClean="0"/>
            <a:t>Arcidiacano</a:t>
          </a:r>
          <a:r>
            <a:rPr lang="en-US" sz="1800" b="0" i="0" kern="1200" dirty="0" smtClean="0"/>
            <a:t> Kaufman, Scott Warfe,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Louie Giambattista</a:t>
          </a:r>
          <a:endParaRPr lang="en-US" sz="1800" kern="1200" dirty="0"/>
        </a:p>
      </dsp:txBody>
      <dsp:txXfrm>
        <a:off x="2897353" y="812"/>
        <a:ext cx="7713952" cy="919642"/>
      </dsp:txXfrm>
    </dsp:sp>
    <dsp:sp modelId="{0D33F97B-73C3-412D-B2DD-62BDDAC2827C}">
      <dsp:nvSpPr>
        <dsp:cNvPr id="0" name=""/>
        <dsp:cNvSpPr/>
      </dsp:nvSpPr>
      <dsp:spPr>
        <a:xfrm>
          <a:off x="-32374" y="812"/>
          <a:ext cx="2903637" cy="919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Academic Senate Rep</a:t>
          </a:r>
          <a:endParaRPr lang="en-US" sz="2400" kern="1200" dirty="0"/>
        </a:p>
      </dsp:txBody>
      <dsp:txXfrm>
        <a:off x="12527" y="45713"/>
        <a:ext cx="2813835" cy="874741"/>
      </dsp:txXfrm>
    </dsp:sp>
    <dsp:sp modelId="{8C0C3E50-BE66-42A1-82FE-9AD5CA63D97D}">
      <dsp:nvSpPr>
        <dsp:cNvPr id="0" name=""/>
        <dsp:cNvSpPr/>
      </dsp:nvSpPr>
      <dsp:spPr>
        <a:xfrm>
          <a:off x="2918632" y="966436"/>
          <a:ext cx="7671394" cy="91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BethAnn</a:t>
          </a:r>
          <a:r>
            <a:rPr lang="en-US" sz="1800" b="0" i="0" kern="1200" dirty="0" smtClean="0"/>
            <a:t> Stone, Eloine Chapman, Chris Long, Paul West, Catherine Fonseca</a:t>
          </a:r>
          <a:endParaRPr lang="en-US" sz="1800" kern="1200" dirty="0"/>
        </a:p>
      </dsp:txBody>
      <dsp:txXfrm>
        <a:off x="2918632" y="966436"/>
        <a:ext cx="7671394" cy="919642"/>
      </dsp:txXfrm>
    </dsp:sp>
    <dsp:sp modelId="{19B841E1-4E71-4240-BD03-C1B9CCCF373A}">
      <dsp:nvSpPr>
        <dsp:cNvPr id="0" name=""/>
        <dsp:cNvSpPr/>
      </dsp:nvSpPr>
      <dsp:spPr>
        <a:xfrm>
          <a:off x="-32374" y="966436"/>
          <a:ext cx="2903637" cy="919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Classified Senate Rep</a:t>
          </a:r>
          <a:endParaRPr lang="en-US" sz="2400" kern="1200" dirty="0"/>
        </a:p>
      </dsp:txBody>
      <dsp:txXfrm>
        <a:off x="12527" y="1011337"/>
        <a:ext cx="2813835" cy="874741"/>
      </dsp:txXfrm>
    </dsp:sp>
    <dsp:sp modelId="{99D14F2B-3EEA-46EB-87B5-9BE7C698AE4C}">
      <dsp:nvSpPr>
        <dsp:cNvPr id="0" name=""/>
        <dsp:cNvSpPr/>
      </dsp:nvSpPr>
      <dsp:spPr>
        <a:xfrm>
          <a:off x="2907996" y="1932060"/>
          <a:ext cx="7694844" cy="91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Shagoofa</a:t>
          </a:r>
          <a:r>
            <a:rPr lang="en-US" sz="1800" b="0" i="0" kern="1200" dirty="0" smtClean="0"/>
            <a:t> Khan, Christian Ortiz</a:t>
          </a:r>
          <a:endParaRPr lang="en-US" sz="1800" kern="1200" dirty="0"/>
        </a:p>
      </dsp:txBody>
      <dsp:txXfrm>
        <a:off x="2907996" y="1932060"/>
        <a:ext cx="7694844" cy="919642"/>
      </dsp:txXfrm>
    </dsp:sp>
    <dsp:sp modelId="{F0A5B797-DF20-4FCE-B52F-585290651139}">
      <dsp:nvSpPr>
        <dsp:cNvPr id="0" name=""/>
        <dsp:cNvSpPr/>
      </dsp:nvSpPr>
      <dsp:spPr>
        <a:xfrm>
          <a:off x="-33463" y="1932060"/>
          <a:ext cx="2907992" cy="919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 Senate Rep</a:t>
          </a:r>
          <a:endParaRPr lang="en-US" sz="2400" kern="1200" dirty="0"/>
        </a:p>
      </dsp:txBody>
      <dsp:txXfrm>
        <a:off x="11438" y="1976961"/>
        <a:ext cx="2818190" cy="874741"/>
      </dsp:txXfrm>
    </dsp:sp>
    <dsp:sp modelId="{425630C3-91C4-4125-AFDC-76C645744281}">
      <dsp:nvSpPr>
        <dsp:cNvPr id="0" name=""/>
        <dsp:cNvSpPr/>
      </dsp:nvSpPr>
      <dsp:spPr>
        <a:xfrm>
          <a:off x="2939894" y="2897684"/>
          <a:ext cx="7631284" cy="91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Bob Kratochvil, Natalie Hannum, Tanisha Maxwell, Carols Montoya, Sabrina Kwist</a:t>
          </a:r>
          <a:endParaRPr lang="en-US" sz="1800" kern="1200" dirty="0"/>
        </a:p>
      </dsp:txBody>
      <dsp:txXfrm>
        <a:off x="2939894" y="2897684"/>
        <a:ext cx="7631284" cy="919642"/>
      </dsp:txXfrm>
    </dsp:sp>
    <dsp:sp modelId="{F98B40DD-CA43-4E87-9E1F-C651C130DB6C}">
      <dsp:nvSpPr>
        <dsp:cNvPr id="0" name=""/>
        <dsp:cNvSpPr/>
      </dsp:nvSpPr>
      <dsp:spPr>
        <a:xfrm>
          <a:off x="-33580" y="2897684"/>
          <a:ext cx="2908464" cy="9196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Management Rep</a:t>
          </a:r>
          <a:endParaRPr lang="en-US" sz="2400" kern="1200" dirty="0"/>
        </a:p>
      </dsp:txBody>
      <dsp:txXfrm>
        <a:off x="11321" y="2942585"/>
        <a:ext cx="2818662" cy="874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FD4B-FB6E-4F4E-829A-FDDFDDEAC7B2}">
      <dsp:nvSpPr>
        <dsp:cNvPr id="0" name=""/>
        <dsp:cNvSpPr/>
      </dsp:nvSpPr>
      <dsp:spPr>
        <a:xfrm>
          <a:off x="0" y="4631746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54A4F-8CCD-4B83-9CA8-1FD320D6C53D}">
      <dsp:nvSpPr>
        <dsp:cNvPr id="0" name=""/>
        <dsp:cNvSpPr/>
      </dsp:nvSpPr>
      <dsp:spPr>
        <a:xfrm>
          <a:off x="0" y="4114640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813C9-52A3-4543-9CD4-992A7E5D7EB7}">
      <dsp:nvSpPr>
        <dsp:cNvPr id="0" name=""/>
        <dsp:cNvSpPr/>
      </dsp:nvSpPr>
      <dsp:spPr>
        <a:xfrm>
          <a:off x="0" y="3597534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7593C-BEFF-4AD0-A877-B05AC7F97535}">
      <dsp:nvSpPr>
        <dsp:cNvPr id="0" name=""/>
        <dsp:cNvSpPr/>
      </dsp:nvSpPr>
      <dsp:spPr>
        <a:xfrm>
          <a:off x="0" y="3080429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49C28-CFEC-4B2C-B313-9C84653783B4}">
      <dsp:nvSpPr>
        <dsp:cNvPr id="0" name=""/>
        <dsp:cNvSpPr/>
      </dsp:nvSpPr>
      <dsp:spPr>
        <a:xfrm>
          <a:off x="0" y="2563323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CD364-1260-4B90-843F-9AD126DDBD42}">
      <dsp:nvSpPr>
        <dsp:cNvPr id="0" name=""/>
        <dsp:cNvSpPr/>
      </dsp:nvSpPr>
      <dsp:spPr>
        <a:xfrm>
          <a:off x="0" y="2046217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C17CE-4ACD-4DA6-8187-B7431FA3FCEA}">
      <dsp:nvSpPr>
        <dsp:cNvPr id="0" name=""/>
        <dsp:cNvSpPr/>
      </dsp:nvSpPr>
      <dsp:spPr>
        <a:xfrm>
          <a:off x="0" y="1529111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0DFC-9F76-480D-B403-445C81634417}">
      <dsp:nvSpPr>
        <dsp:cNvPr id="0" name=""/>
        <dsp:cNvSpPr/>
      </dsp:nvSpPr>
      <dsp:spPr>
        <a:xfrm>
          <a:off x="0" y="1012006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AD588-32BF-4D8E-A109-CE5C1EC4E1F9}">
      <dsp:nvSpPr>
        <dsp:cNvPr id="0" name=""/>
        <dsp:cNvSpPr/>
      </dsp:nvSpPr>
      <dsp:spPr>
        <a:xfrm>
          <a:off x="0" y="494900"/>
          <a:ext cx="114459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6A01D-03C3-4C89-A8D9-42FAD74B7366}">
      <dsp:nvSpPr>
        <dsp:cNvPr id="0" name=""/>
        <dsp:cNvSpPr/>
      </dsp:nvSpPr>
      <dsp:spPr>
        <a:xfrm>
          <a:off x="2975946" y="2418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Planning Committee established the scope of EMP Core Group’s work</a:t>
          </a:r>
          <a:endParaRPr lang="en-US" sz="1800" kern="1200" dirty="0"/>
        </a:p>
      </dsp:txBody>
      <dsp:txXfrm>
        <a:off x="2975946" y="2418"/>
        <a:ext cx="8470002" cy="492481"/>
      </dsp:txXfrm>
    </dsp:sp>
    <dsp:sp modelId="{0D33F97B-73C3-412D-B2DD-62BDDAC2827C}">
      <dsp:nvSpPr>
        <dsp:cNvPr id="0" name=""/>
        <dsp:cNvSpPr/>
      </dsp:nvSpPr>
      <dsp:spPr>
        <a:xfrm>
          <a:off x="0" y="2418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Sept. 2019</a:t>
          </a:r>
          <a:endParaRPr lang="en-US" sz="2800" kern="1200" dirty="0"/>
        </a:p>
      </dsp:txBody>
      <dsp:txXfrm>
        <a:off x="24045" y="26463"/>
        <a:ext cx="2927856" cy="468436"/>
      </dsp:txXfrm>
    </dsp:sp>
    <dsp:sp modelId="{8C0C3E50-BE66-42A1-82FE-9AD5CA63D97D}">
      <dsp:nvSpPr>
        <dsp:cNvPr id="0" name=""/>
        <dsp:cNvSpPr/>
      </dsp:nvSpPr>
      <dsp:spPr>
        <a:xfrm>
          <a:off x="2975946" y="519524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Recruited and established EMP Core Group (extension of the Planning Committee) and introduced EMP facilitator</a:t>
          </a:r>
          <a:endParaRPr lang="en-US" sz="1800" kern="1200" dirty="0"/>
        </a:p>
      </dsp:txBody>
      <dsp:txXfrm>
        <a:off x="2975946" y="519524"/>
        <a:ext cx="8470002" cy="492481"/>
      </dsp:txXfrm>
    </dsp:sp>
    <dsp:sp modelId="{19B841E1-4E71-4240-BD03-C1B9CCCF373A}">
      <dsp:nvSpPr>
        <dsp:cNvPr id="0" name=""/>
        <dsp:cNvSpPr/>
      </dsp:nvSpPr>
      <dsp:spPr>
        <a:xfrm>
          <a:off x="0" y="519524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Oct. 2019</a:t>
          </a:r>
          <a:endParaRPr lang="en-US" sz="2800" kern="1200" dirty="0"/>
        </a:p>
      </dsp:txBody>
      <dsp:txXfrm>
        <a:off x="24045" y="543569"/>
        <a:ext cx="2927856" cy="468436"/>
      </dsp:txXfrm>
    </dsp:sp>
    <dsp:sp modelId="{99D14F2B-3EEA-46EB-87B5-9BE7C698AE4C}">
      <dsp:nvSpPr>
        <dsp:cNvPr id="0" name=""/>
        <dsp:cNvSpPr/>
      </dsp:nvSpPr>
      <dsp:spPr>
        <a:xfrm>
          <a:off x="2975946" y="1036630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Reviewed external environmental scan data</a:t>
          </a:r>
          <a:endParaRPr lang="en-US" sz="1800" kern="1200"/>
        </a:p>
      </dsp:txBody>
      <dsp:txXfrm>
        <a:off x="2975946" y="1036630"/>
        <a:ext cx="8470002" cy="492481"/>
      </dsp:txXfrm>
    </dsp:sp>
    <dsp:sp modelId="{F0A5B797-DF20-4FCE-B52F-585290651139}">
      <dsp:nvSpPr>
        <dsp:cNvPr id="0" name=""/>
        <dsp:cNvSpPr/>
      </dsp:nvSpPr>
      <dsp:spPr>
        <a:xfrm>
          <a:off x="0" y="1036630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Nov. 2019</a:t>
          </a:r>
          <a:endParaRPr lang="en-US" sz="2800" kern="1200" dirty="0"/>
        </a:p>
      </dsp:txBody>
      <dsp:txXfrm>
        <a:off x="24045" y="1060675"/>
        <a:ext cx="2927856" cy="468436"/>
      </dsp:txXfrm>
    </dsp:sp>
    <dsp:sp modelId="{425630C3-91C4-4125-AFDC-76C645744281}">
      <dsp:nvSpPr>
        <dsp:cNvPr id="0" name=""/>
        <dsp:cNvSpPr/>
      </dsp:nvSpPr>
      <dsp:spPr>
        <a:xfrm>
          <a:off x="2975946" y="1553735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Reviewed internal environmental scan data</a:t>
          </a:r>
          <a:endParaRPr lang="en-US" sz="1800" kern="1200"/>
        </a:p>
      </dsp:txBody>
      <dsp:txXfrm>
        <a:off x="2975946" y="1553735"/>
        <a:ext cx="8470002" cy="492481"/>
      </dsp:txXfrm>
    </dsp:sp>
    <dsp:sp modelId="{F98B40DD-CA43-4E87-9E1F-C651C130DB6C}">
      <dsp:nvSpPr>
        <dsp:cNvPr id="0" name=""/>
        <dsp:cNvSpPr/>
      </dsp:nvSpPr>
      <dsp:spPr>
        <a:xfrm>
          <a:off x="0" y="1553735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Dec. 2019</a:t>
          </a:r>
          <a:endParaRPr lang="en-US" sz="2800" kern="1200" dirty="0"/>
        </a:p>
      </dsp:txBody>
      <dsp:txXfrm>
        <a:off x="24045" y="1577780"/>
        <a:ext cx="2927856" cy="468436"/>
      </dsp:txXfrm>
    </dsp:sp>
    <dsp:sp modelId="{E34F945B-2792-4F16-A1F3-6D5D38243CA0}">
      <dsp:nvSpPr>
        <dsp:cNvPr id="0" name=""/>
        <dsp:cNvSpPr/>
      </dsp:nvSpPr>
      <dsp:spPr>
        <a:xfrm>
          <a:off x="2975946" y="2070841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Supported 3 public forms (a. internal, b. student, and c. external)</a:t>
          </a:r>
          <a:endParaRPr lang="en-US" sz="1800" kern="1200"/>
        </a:p>
      </dsp:txBody>
      <dsp:txXfrm>
        <a:off x="2975946" y="2070841"/>
        <a:ext cx="8470002" cy="492481"/>
      </dsp:txXfrm>
    </dsp:sp>
    <dsp:sp modelId="{8262EBE4-2576-4E15-B2B8-7BCBC8BB3788}">
      <dsp:nvSpPr>
        <dsp:cNvPr id="0" name=""/>
        <dsp:cNvSpPr/>
      </dsp:nvSpPr>
      <dsp:spPr>
        <a:xfrm>
          <a:off x="0" y="2070841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Feb. 2020</a:t>
          </a:r>
          <a:endParaRPr lang="en-US" sz="2800" kern="1200" dirty="0"/>
        </a:p>
      </dsp:txBody>
      <dsp:txXfrm>
        <a:off x="24045" y="2094886"/>
        <a:ext cx="2927856" cy="468436"/>
      </dsp:txXfrm>
    </dsp:sp>
    <dsp:sp modelId="{D325A458-668C-4118-B092-DD913BA40AEC}">
      <dsp:nvSpPr>
        <dsp:cNvPr id="0" name=""/>
        <dsp:cNvSpPr/>
      </dsp:nvSpPr>
      <dsp:spPr>
        <a:xfrm>
          <a:off x="2975946" y="2587947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 Core Group whole day retreat to create</a:t>
          </a:r>
          <a:r>
            <a:rPr lang="en-US" sz="1800" kern="1200" dirty="0" smtClean="0">
              <a:sym typeface="Wingdings" panose="05000000000000000000" pitchFamily="2" charset="2"/>
            </a:rPr>
            <a:t> emerging themes</a:t>
          </a:r>
          <a:endParaRPr lang="en-US" sz="1800" kern="1200" dirty="0"/>
        </a:p>
      </dsp:txBody>
      <dsp:txXfrm>
        <a:off x="2975946" y="2587947"/>
        <a:ext cx="8470002" cy="492481"/>
      </dsp:txXfrm>
    </dsp:sp>
    <dsp:sp modelId="{EF6036EB-7C39-4476-B26E-A8FCAEBF82A6}">
      <dsp:nvSpPr>
        <dsp:cNvPr id="0" name=""/>
        <dsp:cNvSpPr/>
      </dsp:nvSpPr>
      <dsp:spPr>
        <a:xfrm>
          <a:off x="0" y="2587947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March 2020</a:t>
          </a:r>
          <a:endParaRPr lang="en-US" sz="2800" kern="1200" dirty="0"/>
        </a:p>
      </dsp:txBody>
      <dsp:txXfrm>
        <a:off x="24045" y="2611992"/>
        <a:ext cx="2927856" cy="468436"/>
      </dsp:txXfrm>
    </dsp:sp>
    <dsp:sp modelId="{9B040FC1-7C31-432C-919E-D1787DFF3614}">
      <dsp:nvSpPr>
        <dsp:cNvPr id="0" name=""/>
        <dsp:cNvSpPr/>
      </dsp:nvSpPr>
      <dsp:spPr>
        <a:xfrm>
          <a:off x="2975946" y="3105053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Drafted Goals and Objectives</a:t>
          </a:r>
          <a:endParaRPr lang="en-US" sz="1800" kern="1200"/>
        </a:p>
      </dsp:txBody>
      <dsp:txXfrm>
        <a:off x="2975946" y="3105053"/>
        <a:ext cx="8470002" cy="492481"/>
      </dsp:txXfrm>
    </dsp:sp>
    <dsp:sp modelId="{BE7B8EA2-A9EE-45F0-A58B-93AF2258358B}">
      <dsp:nvSpPr>
        <dsp:cNvPr id="0" name=""/>
        <dsp:cNvSpPr/>
      </dsp:nvSpPr>
      <dsp:spPr>
        <a:xfrm>
          <a:off x="0" y="3105053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April 2020</a:t>
          </a:r>
          <a:endParaRPr lang="en-US" sz="2800" kern="1200" dirty="0"/>
        </a:p>
      </dsp:txBody>
      <dsp:txXfrm>
        <a:off x="24045" y="3129098"/>
        <a:ext cx="2927856" cy="468436"/>
      </dsp:txXfrm>
    </dsp:sp>
    <dsp:sp modelId="{56EA8EE6-C0C3-4A7D-9F33-B0385F68DE89}">
      <dsp:nvSpPr>
        <dsp:cNvPr id="0" name=""/>
        <dsp:cNvSpPr/>
      </dsp:nvSpPr>
      <dsp:spPr>
        <a:xfrm>
          <a:off x="2975946" y="3622158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Drafted EMP structure (Table of Content)</a:t>
          </a:r>
          <a:endParaRPr lang="en-US" sz="1800" kern="1200" dirty="0"/>
        </a:p>
      </dsp:txBody>
      <dsp:txXfrm>
        <a:off x="2975946" y="3622158"/>
        <a:ext cx="8470002" cy="492481"/>
      </dsp:txXfrm>
    </dsp:sp>
    <dsp:sp modelId="{E5BF26C3-8341-4572-B844-7635AE281079}">
      <dsp:nvSpPr>
        <dsp:cNvPr id="0" name=""/>
        <dsp:cNvSpPr/>
      </dsp:nvSpPr>
      <dsp:spPr>
        <a:xfrm>
          <a:off x="0" y="3622158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May 2020</a:t>
          </a:r>
          <a:endParaRPr lang="en-US" sz="2800" kern="1200" dirty="0"/>
        </a:p>
      </dsp:txBody>
      <dsp:txXfrm>
        <a:off x="24045" y="3646203"/>
        <a:ext cx="2927856" cy="468436"/>
      </dsp:txXfrm>
    </dsp:sp>
    <dsp:sp modelId="{9987CC08-5099-42EF-A08A-670A115B0F31}">
      <dsp:nvSpPr>
        <dsp:cNvPr id="0" name=""/>
        <dsp:cNvSpPr/>
      </dsp:nvSpPr>
      <dsp:spPr>
        <a:xfrm>
          <a:off x="2975946" y="4139264"/>
          <a:ext cx="8470002" cy="492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Reviewed revised goals and objectives and draft EMP.  Disseminated/communicated with its constituencies group for feedback</a:t>
          </a:r>
          <a:endParaRPr lang="en-US" sz="1800" kern="1200" dirty="0"/>
        </a:p>
      </dsp:txBody>
      <dsp:txXfrm>
        <a:off x="2975946" y="4139264"/>
        <a:ext cx="8470002" cy="492481"/>
      </dsp:txXfrm>
    </dsp:sp>
    <dsp:sp modelId="{DB04FAD2-824E-4DCD-A8E1-1151D2447C02}">
      <dsp:nvSpPr>
        <dsp:cNvPr id="0" name=""/>
        <dsp:cNvSpPr/>
      </dsp:nvSpPr>
      <dsp:spPr>
        <a:xfrm>
          <a:off x="0" y="4139264"/>
          <a:ext cx="2975946" cy="4924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Aug 14 2020</a:t>
          </a:r>
          <a:endParaRPr lang="en-US" sz="2800" kern="1200" dirty="0"/>
        </a:p>
      </dsp:txBody>
      <dsp:txXfrm>
        <a:off x="24045" y="4163309"/>
        <a:ext cx="2927856" cy="468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54A4F-8CCD-4B83-9CA8-1FD320D6C53D}">
      <dsp:nvSpPr>
        <dsp:cNvPr id="0" name=""/>
        <dsp:cNvSpPr/>
      </dsp:nvSpPr>
      <dsp:spPr>
        <a:xfrm>
          <a:off x="0" y="5100964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813C9-52A3-4543-9CD4-992A7E5D7EB7}">
      <dsp:nvSpPr>
        <dsp:cNvPr id="0" name=""/>
        <dsp:cNvSpPr/>
      </dsp:nvSpPr>
      <dsp:spPr>
        <a:xfrm>
          <a:off x="0" y="4531473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7593C-BEFF-4AD0-A877-B05AC7F97535}">
      <dsp:nvSpPr>
        <dsp:cNvPr id="0" name=""/>
        <dsp:cNvSpPr/>
      </dsp:nvSpPr>
      <dsp:spPr>
        <a:xfrm>
          <a:off x="0" y="3961982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49C28-CFEC-4B2C-B313-9C84653783B4}">
      <dsp:nvSpPr>
        <dsp:cNvPr id="0" name=""/>
        <dsp:cNvSpPr/>
      </dsp:nvSpPr>
      <dsp:spPr>
        <a:xfrm>
          <a:off x="0" y="3392491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CD364-1260-4B90-843F-9AD126DDBD42}">
      <dsp:nvSpPr>
        <dsp:cNvPr id="0" name=""/>
        <dsp:cNvSpPr/>
      </dsp:nvSpPr>
      <dsp:spPr>
        <a:xfrm>
          <a:off x="0" y="2823000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C17CE-4ACD-4DA6-8187-B7431FA3FCEA}">
      <dsp:nvSpPr>
        <dsp:cNvPr id="0" name=""/>
        <dsp:cNvSpPr/>
      </dsp:nvSpPr>
      <dsp:spPr>
        <a:xfrm>
          <a:off x="0" y="2253509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0DFC-9F76-480D-B403-445C81634417}">
      <dsp:nvSpPr>
        <dsp:cNvPr id="0" name=""/>
        <dsp:cNvSpPr/>
      </dsp:nvSpPr>
      <dsp:spPr>
        <a:xfrm>
          <a:off x="0" y="1684018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AD588-32BF-4D8E-A109-CE5C1EC4E1F9}">
      <dsp:nvSpPr>
        <dsp:cNvPr id="0" name=""/>
        <dsp:cNvSpPr/>
      </dsp:nvSpPr>
      <dsp:spPr>
        <a:xfrm>
          <a:off x="0" y="1114527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E561A-E6C8-4C28-B9FB-76270F171B9D}">
      <dsp:nvSpPr>
        <dsp:cNvPr id="0" name=""/>
        <dsp:cNvSpPr/>
      </dsp:nvSpPr>
      <dsp:spPr>
        <a:xfrm>
          <a:off x="0" y="545036"/>
          <a:ext cx="10692809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8A558-9865-45AD-AFDE-B7BF95AF0A89}">
      <dsp:nvSpPr>
        <dsp:cNvPr id="0" name=""/>
        <dsp:cNvSpPr/>
      </dsp:nvSpPr>
      <dsp:spPr>
        <a:xfrm>
          <a:off x="2780130" y="2663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Emailed college the draft goals and objectives and draft EMP.</a:t>
          </a:r>
          <a:endParaRPr lang="en-US" sz="1800" u="none" kern="1200" dirty="0"/>
        </a:p>
      </dsp:txBody>
      <dsp:txXfrm>
        <a:off x="2780130" y="2663"/>
        <a:ext cx="7912678" cy="542372"/>
      </dsp:txXfrm>
    </dsp:sp>
    <dsp:sp modelId="{2ED8A276-7C99-480E-BE83-737AD5422749}">
      <dsp:nvSpPr>
        <dsp:cNvPr id="0" name=""/>
        <dsp:cNvSpPr/>
      </dsp:nvSpPr>
      <dsp:spPr>
        <a:xfrm>
          <a:off x="0" y="2663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Aug 17, 2020</a:t>
          </a:r>
          <a:endParaRPr lang="en-US" sz="2400" kern="1200" dirty="0"/>
        </a:p>
      </dsp:txBody>
      <dsp:txXfrm>
        <a:off x="26481" y="29144"/>
        <a:ext cx="2727168" cy="515891"/>
      </dsp:txXfrm>
    </dsp:sp>
    <dsp:sp modelId="{BB66A01D-03C3-4C89-A8D9-42FAD74B7366}">
      <dsp:nvSpPr>
        <dsp:cNvPr id="0" name=""/>
        <dsp:cNvSpPr/>
      </dsp:nvSpPr>
      <dsp:spPr>
        <a:xfrm>
          <a:off x="2780130" y="572154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College reviews and provides feedback on (a) draft goals and objectives and (b) draft EMP via (a) email or (b) EMP Core Group members</a:t>
          </a:r>
          <a:endParaRPr lang="en-US" sz="1800" kern="1200" dirty="0"/>
        </a:p>
      </dsp:txBody>
      <dsp:txXfrm>
        <a:off x="2780130" y="572154"/>
        <a:ext cx="7912678" cy="542372"/>
      </dsp:txXfrm>
    </dsp:sp>
    <dsp:sp modelId="{0D33F97B-73C3-412D-B2DD-62BDDAC2827C}">
      <dsp:nvSpPr>
        <dsp:cNvPr id="0" name=""/>
        <dsp:cNvSpPr/>
      </dsp:nvSpPr>
      <dsp:spPr>
        <a:xfrm>
          <a:off x="0" y="572154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Aug 31, 2020</a:t>
          </a:r>
          <a:endParaRPr lang="en-US" sz="2400" kern="1200" dirty="0"/>
        </a:p>
      </dsp:txBody>
      <dsp:txXfrm>
        <a:off x="26481" y="598635"/>
        <a:ext cx="2727168" cy="515891"/>
      </dsp:txXfrm>
    </dsp:sp>
    <dsp:sp modelId="{8C0C3E50-BE66-42A1-82FE-9AD5CA63D97D}">
      <dsp:nvSpPr>
        <dsp:cNvPr id="0" name=""/>
        <dsp:cNvSpPr/>
      </dsp:nvSpPr>
      <dsp:spPr>
        <a:xfrm>
          <a:off x="2780130" y="1141645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 Core Group finalize Educational Master Plan 2020-2025</a:t>
          </a:r>
          <a:endParaRPr lang="en-US" sz="1800" kern="1200" dirty="0"/>
        </a:p>
      </dsp:txBody>
      <dsp:txXfrm>
        <a:off x="2780130" y="1141645"/>
        <a:ext cx="7912678" cy="542372"/>
      </dsp:txXfrm>
    </dsp:sp>
    <dsp:sp modelId="{19B841E1-4E71-4240-BD03-C1B9CCCF373A}">
      <dsp:nvSpPr>
        <dsp:cNvPr id="0" name=""/>
        <dsp:cNvSpPr/>
      </dsp:nvSpPr>
      <dsp:spPr>
        <a:xfrm>
          <a:off x="0" y="1141645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Sept 3, 2020</a:t>
          </a:r>
          <a:endParaRPr lang="en-US" sz="2400" kern="1200" dirty="0"/>
        </a:p>
      </dsp:txBody>
      <dsp:txXfrm>
        <a:off x="26481" y="1168126"/>
        <a:ext cx="2727168" cy="515891"/>
      </dsp:txXfrm>
    </dsp:sp>
    <dsp:sp modelId="{99D14F2B-3EEA-46EB-87B5-9BE7C698AE4C}">
      <dsp:nvSpPr>
        <dsp:cNvPr id="0" name=""/>
        <dsp:cNvSpPr/>
      </dsp:nvSpPr>
      <dsp:spPr>
        <a:xfrm>
          <a:off x="2780130" y="1711136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version to senates and SGC</a:t>
          </a:r>
          <a:endParaRPr lang="en-US" sz="1800" kern="1200" dirty="0"/>
        </a:p>
      </dsp:txBody>
      <dsp:txXfrm>
        <a:off x="2780130" y="1711136"/>
        <a:ext cx="7912678" cy="542372"/>
      </dsp:txXfrm>
    </dsp:sp>
    <dsp:sp modelId="{F0A5B797-DF20-4FCE-B52F-585290651139}">
      <dsp:nvSpPr>
        <dsp:cNvPr id="0" name=""/>
        <dsp:cNvSpPr/>
      </dsp:nvSpPr>
      <dsp:spPr>
        <a:xfrm>
          <a:off x="0" y="1711136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Sept 7, 2020</a:t>
          </a:r>
          <a:endParaRPr lang="en-US" sz="2400" kern="1200" dirty="0"/>
        </a:p>
      </dsp:txBody>
      <dsp:txXfrm>
        <a:off x="26481" y="1737617"/>
        <a:ext cx="2727168" cy="515891"/>
      </dsp:txXfrm>
    </dsp:sp>
    <dsp:sp modelId="{425630C3-91C4-4125-AFDC-76C645744281}">
      <dsp:nvSpPr>
        <dsp:cNvPr id="0" name=""/>
        <dsp:cNvSpPr/>
      </dsp:nvSpPr>
      <dsp:spPr>
        <a:xfrm>
          <a:off x="2780130" y="2280627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read: Academic Senate, Classified Senate, and Student Senate</a:t>
          </a:r>
          <a:endParaRPr lang="en-US" sz="1800" kern="1200" dirty="0"/>
        </a:p>
      </dsp:txBody>
      <dsp:txXfrm>
        <a:off x="2780130" y="2280627"/>
        <a:ext cx="7912678" cy="542372"/>
      </dsp:txXfrm>
    </dsp:sp>
    <dsp:sp modelId="{F98B40DD-CA43-4E87-9E1F-C651C130DB6C}">
      <dsp:nvSpPr>
        <dsp:cNvPr id="0" name=""/>
        <dsp:cNvSpPr/>
      </dsp:nvSpPr>
      <dsp:spPr>
        <a:xfrm>
          <a:off x="0" y="2280627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Mon, Sept 14 or Sept 28</a:t>
          </a:r>
          <a:endParaRPr lang="en-US" sz="2000" kern="1200" dirty="0"/>
        </a:p>
      </dsp:txBody>
      <dsp:txXfrm>
        <a:off x="26481" y="2307108"/>
        <a:ext cx="2727168" cy="515891"/>
      </dsp:txXfrm>
    </dsp:sp>
    <dsp:sp modelId="{E34F945B-2792-4F16-A1F3-6D5D38243CA0}">
      <dsp:nvSpPr>
        <dsp:cNvPr id="0" name=""/>
        <dsp:cNvSpPr/>
      </dsp:nvSpPr>
      <dsp:spPr>
        <a:xfrm>
          <a:off x="2780130" y="2850118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2</a:t>
          </a:r>
          <a:r>
            <a:rPr lang="en-US" sz="1800" b="0" kern="1200" baseline="30000" dirty="0" smtClean="0"/>
            <a:t>nd</a:t>
          </a:r>
          <a:r>
            <a:rPr lang="en-US" sz="1800" b="0" kern="1200" dirty="0" smtClean="0"/>
            <a:t> read: Academic Senate, Classified Senate, and Student Senate</a:t>
          </a:r>
        </a:p>
      </dsp:txBody>
      <dsp:txXfrm>
        <a:off x="2780130" y="2850118"/>
        <a:ext cx="7912678" cy="542372"/>
      </dsp:txXfrm>
    </dsp:sp>
    <dsp:sp modelId="{8262EBE4-2576-4E15-B2B8-7BCBC8BB3788}">
      <dsp:nvSpPr>
        <dsp:cNvPr id="0" name=""/>
        <dsp:cNvSpPr/>
      </dsp:nvSpPr>
      <dsp:spPr>
        <a:xfrm>
          <a:off x="0" y="2850118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Mon, Sept 28 or Oct 12</a:t>
          </a:r>
          <a:endParaRPr lang="en-US" sz="2000" kern="1200" dirty="0"/>
        </a:p>
      </dsp:txBody>
      <dsp:txXfrm>
        <a:off x="26481" y="2876599"/>
        <a:ext cx="2727168" cy="515891"/>
      </dsp:txXfrm>
    </dsp:sp>
    <dsp:sp modelId="{D325A458-668C-4118-B092-DD913BA40AEC}">
      <dsp:nvSpPr>
        <dsp:cNvPr id="0" name=""/>
        <dsp:cNvSpPr/>
      </dsp:nvSpPr>
      <dsp:spPr>
        <a:xfrm>
          <a:off x="2780130" y="3419609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r>
            <a:rPr lang="en-US" sz="1800" kern="1200" baseline="30000" dirty="0" smtClean="0"/>
            <a:t>st</a:t>
          </a:r>
          <a:r>
            <a:rPr lang="en-US" sz="1800" kern="1200" dirty="0" smtClean="0"/>
            <a:t> and 2</a:t>
          </a:r>
          <a:r>
            <a:rPr lang="en-US" sz="1800" kern="1200" baseline="30000" dirty="0" smtClean="0"/>
            <a:t>nd</a:t>
          </a:r>
          <a:r>
            <a:rPr lang="en-US" sz="1800" kern="1200" dirty="0" smtClean="0"/>
            <a:t> reads: SGC</a:t>
          </a:r>
          <a:endParaRPr lang="en-US" sz="1800" kern="1200" dirty="0"/>
        </a:p>
      </dsp:txBody>
      <dsp:txXfrm>
        <a:off x="2780130" y="3419609"/>
        <a:ext cx="7912678" cy="542372"/>
      </dsp:txXfrm>
    </dsp:sp>
    <dsp:sp modelId="{EF6036EB-7C39-4476-B26E-A8FCAEBF82A6}">
      <dsp:nvSpPr>
        <dsp:cNvPr id="0" name=""/>
        <dsp:cNvSpPr/>
      </dsp:nvSpPr>
      <dsp:spPr>
        <a:xfrm>
          <a:off x="0" y="3419609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Wed, Sept 23 and Oct 14</a:t>
          </a:r>
          <a:endParaRPr lang="en-US" sz="2000" kern="1200" dirty="0"/>
        </a:p>
      </dsp:txBody>
      <dsp:txXfrm>
        <a:off x="26481" y="3446090"/>
        <a:ext cx="2727168" cy="515891"/>
      </dsp:txXfrm>
    </dsp:sp>
    <dsp:sp modelId="{9B040FC1-7C31-432C-919E-D1787DFF3614}">
      <dsp:nvSpPr>
        <dsp:cNvPr id="0" name=""/>
        <dsp:cNvSpPr/>
      </dsp:nvSpPr>
      <dsp:spPr>
        <a:xfrm>
          <a:off x="2780130" y="3989100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College Assembly</a:t>
          </a:r>
          <a:endParaRPr lang="en-US" sz="1800" kern="1200" dirty="0"/>
        </a:p>
      </dsp:txBody>
      <dsp:txXfrm>
        <a:off x="2780130" y="3989100"/>
        <a:ext cx="7912678" cy="542372"/>
      </dsp:txXfrm>
    </dsp:sp>
    <dsp:sp modelId="{BE7B8EA2-A9EE-45F0-A58B-93AF2258358B}">
      <dsp:nvSpPr>
        <dsp:cNvPr id="0" name=""/>
        <dsp:cNvSpPr/>
      </dsp:nvSpPr>
      <dsp:spPr>
        <a:xfrm>
          <a:off x="0" y="3989100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Mon, Oct 19, 2020</a:t>
          </a:r>
          <a:endParaRPr lang="en-US" sz="2000" kern="1200" dirty="0"/>
        </a:p>
      </dsp:txBody>
      <dsp:txXfrm>
        <a:off x="26481" y="4015581"/>
        <a:ext cx="2727168" cy="515891"/>
      </dsp:txXfrm>
    </dsp:sp>
    <dsp:sp modelId="{56EA8EE6-C0C3-4A7D-9F33-B0385F68DE89}">
      <dsp:nvSpPr>
        <dsp:cNvPr id="0" name=""/>
        <dsp:cNvSpPr/>
      </dsp:nvSpPr>
      <dsp:spPr>
        <a:xfrm>
          <a:off x="2780130" y="4558591"/>
          <a:ext cx="7912678" cy="54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Governing Board approval/information</a:t>
          </a:r>
          <a:endParaRPr lang="en-US" sz="1800" kern="1200" dirty="0"/>
        </a:p>
      </dsp:txBody>
      <dsp:txXfrm>
        <a:off x="2780130" y="4558591"/>
        <a:ext cx="7912678" cy="542372"/>
      </dsp:txXfrm>
    </dsp:sp>
    <dsp:sp modelId="{E5BF26C3-8341-4572-B844-7635AE281079}">
      <dsp:nvSpPr>
        <dsp:cNvPr id="0" name=""/>
        <dsp:cNvSpPr/>
      </dsp:nvSpPr>
      <dsp:spPr>
        <a:xfrm>
          <a:off x="0" y="4558591"/>
          <a:ext cx="2780130" cy="542372"/>
        </a:xfrm>
        <a:prstGeom prst="round2SameRect">
          <a:avLst>
            <a:gd name="adj1" fmla="val 1667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Nov. 2020</a:t>
          </a:r>
          <a:endParaRPr lang="en-US" sz="2400" kern="1200" dirty="0"/>
        </a:p>
      </dsp:txBody>
      <dsp:txXfrm>
        <a:off x="26481" y="4585072"/>
        <a:ext cx="2727168" cy="51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704C5-D735-4E89-AC29-07EA365B088F}">
      <dsp:nvSpPr>
        <dsp:cNvPr id="0" name=""/>
        <dsp:cNvSpPr/>
      </dsp:nvSpPr>
      <dsp:spPr>
        <a:xfrm>
          <a:off x="0" y="4724129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49C28-CFEC-4B2C-B313-9C84653783B4}">
      <dsp:nvSpPr>
        <dsp:cNvPr id="0" name=""/>
        <dsp:cNvSpPr/>
      </dsp:nvSpPr>
      <dsp:spPr>
        <a:xfrm>
          <a:off x="0" y="4044925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C17CE-4ACD-4DA6-8187-B7431FA3FCEA}">
      <dsp:nvSpPr>
        <dsp:cNvPr id="0" name=""/>
        <dsp:cNvSpPr/>
      </dsp:nvSpPr>
      <dsp:spPr>
        <a:xfrm>
          <a:off x="0" y="3365721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C527-3A60-43B7-AC19-8BE3B96AFF70}">
      <dsp:nvSpPr>
        <dsp:cNvPr id="0" name=""/>
        <dsp:cNvSpPr/>
      </dsp:nvSpPr>
      <dsp:spPr>
        <a:xfrm>
          <a:off x="0" y="2686517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0DFC-9F76-480D-B403-445C81634417}">
      <dsp:nvSpPr>
        <dsp:cNvPr id="0" name=""/>
        <dsp:cNvSpPr/>
      </dsp:nvSpPr>
      <dsp:spPr>
        <a:xfrm>
          <a:off x="0" y="2007312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AD588-32BF-4D8E-A109-CE5C1EC4E1F9}">
      <dsp:nvSpPr>
        <dsp:cNvPr id="0" name=""/>
        <dsp:cNvSpPr/>
      </dsp:nvSpPr>
      <dsp:spPr>
        <a:xfrm>
          <a:off x="0" y="1328108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E561A-E6C8-4C28-B9FB-76270F171B9D}">
      <dsp:nvSpPr>
        <dsp:cNvPr id="0" name=""/>
        <dsp:cNvSpPr/>
      </dsp:nvSpPr>
      <dsp:spPr>
        <a:xfrm>
          <a:off x="0" y="648904"/>
          <a:ext cx="10692809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8A558-9865-45AD-AFDE-B7BF95AF0A89}">
      <dsp:nvSpPr>
        <dsp:cNvPr id="0" name=""/>
        <dsp:cNvSpPr/>
      </dsp:nvSpPr>
      <dsp:spPr>
        <a:xfrm>
          <a:off x="2780130" y="2043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draft ISER</a:t>
          </a:r>
          <a:endParaRPr lang="en-US" sz="2400" kern="1200" dirty="0"/>
        </a:p>
      </dsp:txBody>
      <dsp:txXfrm>
        <a:off x="2780130" y="2043"/>
        <a:ext cx="7912678" cy="646861"/>
      </dsp:txXfrm>
    </dsp:sp>
    <dsp:sp modelId="{2ED8A276-7C99-480E-BE83-737AD5422749}">
      <dsp:nvSpPr>
        <dsp:cNvPr id="0" name=""/>
        <dsp:cNvSpPr/>
      </dsp:nvSpPr>
      <dsp:spPr>
        <a:xfrm>
          <a:off x="0" y="2043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April 2019</a:t>
          </a:r>
          <a:endParaRPr lang="en-US" sz="2400" kern="1200" dirty="0"/>
        </a:p>
      </dsp:txBody>
      <dsp:txXfrm>
        <a:off x="31583" y="33626"/>
        <a:ext cx="2716964" cy="615278"/>
      </dsp:txXfrm>
    </dsp:sp>
    <dsp:sp modelId="{BB66A01D-03C3-4C89-A8D9-42FAD74B7366}">
      <dsp:nvSpPr>
        <dsp:cNvPr id="0" name=""/>
        <dsp:cNvSpPr/>
      </dsp:nvSpPr>
      <dsp:spPr>
        <a:xfrm>
          <a:off x="2780130" y="681247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draft ISER</a:t>
          </a:r>
          <a:endParaRPr lang="en-US" sz="2400" kern="1200" dirty="0"/>
        </a:p>
      </dsp:txBody>
      <dsp:txXfrm>
        <a:off x="2780130" y="681247"/>
        <a:ext cx="7912678" cy="646861"/>
      </dsp:txXfrm>
    </dsp:sp>
    <dsp:sp modelId="{0D33F97B-73C3-412D-B2DD-62BDDAC2827C}">
      <dsp:nvSpPr>
        <dsp:cNvPr id="0" name=""/>
        <dsp:cNvSpPr/>
      </dsp:nvSpPr>
      <dsp:spPr>
        <a:xfrm>
          <a:off x="0" y="681247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 2019</a:t>
          </a:r>
          <a:endParaRPr lang="en-US" sz="2400" kern="1200" dirty="0"/>
        </a:p>
      </dsp:txBody>
      <dsp:txXfrm>
        <a:off x="31583" y="712830"/>
        <a:ext cx="2716964" cy="615278"/>
      </dsp:txXfrm>
    </dsp:sp>
    <dsp:sp modelId="{8C0C3E50-BE66-42A1-82FE-9AD5CA63D97D}">
      <dsp:nvSpPr>
        <dsp:cNvPr id="0" name=""/>
        <dsp:cNvSpPr/>
      </dsp:nvSpPr>
      <dsp:spPr>
        <a:xfrm>
          <a:off x="2780130" y="1360451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Final draft ISER</a:t>
          </a:r>
          <a:endParaRPr lang="en-US" sz="2400" kern="1200" dirty="0"/>
        </a:p>
      </dsp:txBody>
      <dsp:txXfrm>
        <a:off x="2780130" y="1360451"/>
        <a:ext cx="7912678" cy="646861"/>
      </dsp:txXfrm>
    </dsp:sp>
    <dsp:sp modelId="{19B841E1-4E71-4240-BD03-C1B9CCCF373A}">
      <dsp:nvSpPr>
        <dsp:cNvPr id="0" name=""/>
        <dsp:cNvSpPr/>
      </dsp:nvSpPr>
      <dsp:spPr>
        <a:xfrm>
          <a:off x="0" y="1360451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March 2020</a:t>
          </a:r>
          <a:endParaRPr lang="en-US" sz="2400" kern="1200" dirty="0"/>
        </a:p>
      </dsp:txBody>
      <dsp:txXfrm>
        <a:off x="31583" y="1392034"/>
        <a:ext cx="2716964" cy="615278"/>
      </dsp:txXfrm>
    </dsp:sp>
    <dsp:sp modelId="{17A1AC10-83C6-42E9-9B4C-35C8AAD2E151}">
      <dsp:nvSpPr>
        <dsp:cNvPr id="0" name=""/>
        <dsp:cNvSpPr/>
      </dsp:nvSpPr>
      <dsp:spPr>
        <a:xfrm>
          <a:off x="2780130" y="2039655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Senates and SGC 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and 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reads</a:t>
          </a:r>
          <a:endParaRPr lang="en-US" sz="2400" kern="1200" dirty="0"/>
        </a:p>
      </dsp:txBody>
      <dsp:txXfrm>
        <a:off x="2780130" y="2039655"/>
        <a:ext cx="7912678" cy="646861"/>
      </dsp:txXfrm>
    </dsp:sp>
    <dsp:sp modelId="{00C6931C-1A70-4208-9EE8-286B716AC02E}">
      <dsp:nvSpPr>
        <dsp:cNvPr id="0" name=""/>
        <dsp:cNvSpPr/>
      </dsp:nvSpPr>
      <dsp:spPr>
        <a:xfrm>
          <a:off x="0" y="2039655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April 2020</a:t>
          </a:r>
          <a:endParaRPr lang="en-US" sz="2400" kern="1200" dirty="0"/>
        </a:p>
      </dsp:txBody>
      <dsp:txXfrm>
        <a:off x="31583" y="2071238"/>
        <a:ext cx="2716964" cy="615278"/>
      </dsp:txXfrm>
    </dsp:sp>
    <dsp:sp modelId="{99D14F2B-3EEA-46EB-87B5-9BE7C698AE4C}">
      <dsp:nvSpPr>
        <dsp:cNvPr id="0" name=""/>
        <dsp:cNvSpPr/>
      </dsp:nvSpPr>
      <dsp:spPr>
        <a:xfrm>
          <a:off x="2780130" y="2718860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ISER 2020 submitted to Governing Board approval</a:t>
          </a:r>
          <a:endParaRPr lang="en-US" sz="2400" kern="1200" dirty="0"/>
        </a:p>
      </dsp:txBody>
      <dsp:txXfrm>
        <a:off x="2780130" y="2718860"/>
        <a:ext cx="7912678" cy="646861"/>
      </dsp:txXfrm>
    </dsp:sp>
    <dsp:sp modelId="{F0A5B797-DF20-4FCE-B52F-585290651139}">
      <dsp:nvSpPr>
        <dsp:cNvPr id="0" name=""/>
        <dsp:cNvSpPr/>
      </dsp:nvSpPr>
      <dsp:spPr>
        <a:xfrm>
          <a:off x="0" y="2718860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June 2020</a:t>
          </a:r>
          <a:endParaRPr lang="en-US" sz="2400" kern="1200" dirty="0"/>
        </a:p>
      </dsp:txBody>
      <dsp:txXfrm>
        <a:off x="31583" y="2750443"/>
        <a:ext cx="2716964" cy="615278"/>
      </dsp:txXfrm>
    </dsp:sp>
    <dsp:sp modelId="{E34F945B-2792-4F16-A1F3-6D5D38243CA0}">
      <dsp:nvSpPr>
        <dsp:cNvPr id="0" name=""/>
        <dsp:cNvSpPr/>
      </dsp:nvSpPr>
      <dsp:spPr>
        <a:xfrm>
          <a:off x="2780130" y="3398064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ISER 2020 submitted to ACCJC</a:t>
          </a:r>
          <a:endParaRPr lang="en-US" sz="2400" kern="1200" dirty="0"/>
        </a:p>
      </dsp:txBody>
      <dsp:txXfrm>
        <a:off x="2780130" y="3398064"/>
        <a:ext cx="7912678" cy="646861"/>
      </dsp:txXfrm>
    </dsp:sp>
    <dsp:sp modelId="{8262EBE4-2576-4E15-B2B8-7BCBC8BB3788}">
      <dsp:nvSpPr>
        <dsp:cNvPr id="0" name=""/>
        <dsp:cNvSpPr/>
      </dsp:nvSpPr>
      <dsp:spPr>
        <a:xfrm>
          <a:off x="0" y="3398064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July 2020</a:t>
          </a:r>
          <a:endParaRPr lang="en-US" sz="2400" kern="1200" dirty="0"/>
        </a:p>
      </dsp:txBody>
      <dsp:txXfrm>
        <a:off x="31583" y="3429647"/>
        <a:ext cx="2716964" cy="615278"/>
      </dsp:txXfrm>
    </dsp:sp>
    <dsp:sp modelId="{FE0C50ED-E236-41B6-BD2B-06DFFC7CB75D}">
      <dsp:nvSpPr>
        <dsp:cNvPr id="0" name=""/>
        <dsp:cNvSpPr/>
      </dsp:nvSpPr>
      <dsp:spPr>
        <a:xfrm>
          <a:off x="2780130" y="4077268"/>
          <a:ext cx="7912678" cy="64686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Team virtual visit</a:t>
          </a:r>
          <a:endParaRPr lang="en-US" sz="3600" kern="1200" dirty="0"/>
        </a:p>
      </dsp:txBody>
      <dsp:txXfrm>
        <a:off x="2780130" y="4077268"/>
        <a:ext cx="7912678" cy="646861"/>
      </dsp:txXfrm>
    </dsp:sp>
    <dsp:sp modelId="{6D0D2B66-1435-40D7-836D-C280DF1931EB}">
      <dsp:nvSpPr>
        <dsp:cNvPr id="0" name=""/>
        <dsp:cNvSpPr/>
      </dsp:nvSpPr>
      <dsp:spPr>
        <a:xfrm>
          <a:off x="0" y="4077268"/>
          <a:ext cx="2780130" cy="6468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Oct 5-8, 2020</a:t>
          </a:r>
          <a:endParaRPr lang="en-US" sz="3400" kern="1200" dirty="0"/>
        </a:p>
      </dsp:txBody>
      <dsp:txXfrm>
        <a:off x="31583" y="4108851"/>
        <a:ext cx="2716964" cy="61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7D87D-22C8-4D97-8C81-08D3519D4C2C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8CC4-3188-4B0D-B2C8-4488E700D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9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938F-3456-42EA-83D6-B986F2FA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osmedanos.edu/planning/edplan2020-2025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610"/>
            <a:ext cx="9144000" cy="2721504"/>
          </a:xfrm>
        </p:spPr>
        <p:txBody>
          <a:bodyPr>
            <a:normAutofit/>
          </a:bodyPr>
          <a:lstStyle/>
          <a:p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 smtClean="0"/>
              <a:t>Educational Master Plan 2020-2025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4232"/>
            <a:ext cx="9144000" cy="1360967"/>
          </a:xfrm>
        </p:spPr>
        <p:txBody>
          <a:bodyPr/>
          <a:lstStyle/>
          <a:p>
            <a:r>
              <a:rPr lang="en-US" dirty="0" smtClean="0"/>
              <a:t>LMC Opening Day</a:t>
            </a:r>
          </a:p>
          <a:p>
            <a:r>
              <a:rPr lang="en-US" dirty="0" smtClean="0"/>
              <a:t>Friday, August 21, 2020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33" y="510363"/>
            <a:ext cx="1875339" cy="612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26" t="58844" r="34429" b="6523"/>
          <a:stretch/>
        </p:blipFill>
        <p:spPr>
          <a:xfrm>
            <a:off x="292102" y="84090"/>
            <a:ext cx="8733365" cy="6272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2467" y="2227556"/>
            <a:ext cx="2408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Editing Team:</a:t>
            </a:r>
          </a:p>
          <a:p>
            <a:r>
              <a:rPr lang="en-US" dirty="0"/>
              <a:t> </a:t>
            </a:r>
            <a:r>
              <a:rPr lang="en-US" dirty="0" smtClean="0"/>
              <a:t>Scott Warfe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BethAnn</a:t>
            </a:r>
            <a:r>
              <a:rPr lang="en-US" dirty="0" smtClean="0"/>
              <a:t> Stone</a:t>
            </a:r>
          </a:p>
          <a:p>
            <a:r>
              <a:rPr lang="en-US" dirty="0" smtClean="0"/>
              <a:t> Chialin Hsieh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52467" y="3842586"/>
            <a:ext cx="183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Editing:</a:t>
            </a:r>
          </a:p>
          <a:p>
            <a:r>
              <a:rPr lang="en-US" dirty="0" smtClean="0"/>
              <a:t> Jennifer Adams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52467" y="5099468"/>
            <a:ext cx="1836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Publication:</a:t>
            </a:r>
          </a:p>
          <a:p>
            <a:r>
              <a:rPr lang="en-US" dirty="0" smtClean="0"/>
              <a:t> John Schall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708" t="14855" r="18734" b="8284"/>
          <a:stretch/>
        </p:blipFill>
        <p:spPr>
          <a:xfrm>
            <a:off x="6393712" y="226741"/>
            <a:ext cx="5192686" cy="62520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50586"/>
            <a:ext cx="5534511" cy="2632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Check out this website for the wonderful work that you contributed to our LMC ISER 2020.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247" y="3260650"/>
            <a:ext cx="4834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 check out our ISER 2020!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do not see your name under “List of ISER 2020 Contributors, please Chialin Hsieh or </a:t>
            </a:r>
            <a:r>
              <a:rPr lang="en-US" dirty="0" err="1" smtClean="0"/>
              <a:t>BethAnn</a:t>
            </a:r>
            <a:r>
              <a:rPr lang="en-US" dirty="0" smtClean="0"/>
              <a:t> Stone know.  We will add your name.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we miss your committee’s contribution, please also let us know.  We will add your committee.</a:t>
            </a:r>
          </a:p>
          <a:p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91740" y="2183219"/>
            <a:ext cx="1601971" cy="10774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63897" y="3027272"/>
            <a:ext cx="1507787" cy="10538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 Core Group Membership 2019-2020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8347233"/>
              </p:ext>
            </p:extLst>
          </p:nvPr>
        </p:nvGraphicFramePr>
        <p:xfrm>
          <a:off x="903769" y="1588517"/>
          <a:ext cx="10669771" cy="381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3769" y="5558337"/>
            <a:ext cx="356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 Core Group Chair: </a:t>
            </a:r>
            <a:r>
              <a:rPr lang="en-US" dirty="0" err="1" smtClean="0"/>
              <a:t>Chiain</a:t>
            </a:r>
            <a:r>
              <a:rPr lang="en-US" dirty="0" smtClean="0"/>
              <a:t> Hsieh</a:t>
            </a:r>
          </a:p>
          <a:p>
            <a:r>
              <a:rPr lang="en-US" dirty="0" smtClean="0"/>
              <a:t>EMP Facilitator: Diane White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27" y="95515"/>
            <a:ext cx="11170290" cy="1325563"/>
          </a:xfrm>
        </p:spPr>
        <p:txBody>
          <a:bodyPr/>
          <a:lstStyle/>
          <a:p>
            <a:r>
              <a:rPr lang="en-US" dirty="0" smtClean="0"/>
              <a:t>EMP Core Group Meetings and Tasks 2019-2020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5218154"/>
              </p:ext>
            </p:extLst>
          </p:nvPr>
        </p:nvGraphicFramePr>
        <p:xfrm>
          <a:off x="489098" y="1421078"/>
          <a:ext cx="11445949" cy="463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2757526"/>
              </p:ext>
            </p:extLst>
          </p:nvPr>
        </p:nvGraphicFramePr>
        <p:xfrm>
          <a:off x="646814" y="1281223"/>
          <a:ext cx="10692809" cy="510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814" y="242852"/>
            <a:ext cx="10515600" cy="868252"/>
          </a:xfrm>
        </p:spPr>
        <p:txBody>
          <a:bodyPr/>
          <a:lstStyle/>
          <a:p>
            <a:r>
              <a:rPr lang="en-US" dirty="0" smtClean="0"/>
              <a:t>Next Step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586"/>
            <a:ext cx="6248400" cy="1937809"/>
          </a:xfrm>
        </p:spPr>
        <p:txBody>
          <a:bodyPr/>
          <a:lstStyle/>
          <a:p>
            <a:r>
              <a:rPr lang="en-US" dirty="0" smtClean="0"/>
              <a:t>Check out this website for the wonderful work that EMP Core Group did!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3091656"/>
            <a:ext cx="5960534" cy="24151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LMC Educational Master Plan 2020-2025 website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https://www.losmedanos.edu/planning/edplan2020-2025.aspx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0485" t="11484" r="26963" b="8969"/>
          <a:stretch/>
        </p:blipFill>
        <p:spPr>
          <a:xfrm>
            <a:off x="7247467" y="194734"/>
            <a:ext cx="3835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Institutional Self Evaluation Report (ISER)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032"/>
            <a:ext cx="9144000" cy="1360967"/>
          </a:xfrm>
        </p:spPr>
        <p:txBody>
          <a:bodyPr/>
          <a:lstStyle/>
          <a:p>
            <a:r>
              <a:rPr lang="en-US" dirty="0" smtClean="0"/>
              <a:t>LMC Opening Day</a:t>
            </a:r>
          </a:p>
          <a:p>
            <a:r>
              <a:rPr lang="en-US" dirty="0" smtClean="0"/>
              <a:t>Friday, August 21, 2020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33" y="510363"/>
            <a:ext cx="1875339" cy="612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LMC ISER 2020 Review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3445074"/>
              </p:ext>
            </p:extLst>
          </p:nvPr>
        </p:nvGraphicFramePr>
        <p:xfrm>
          <a:off x="838200" y="1169580"/>
          <a:ext cx="10692809" cy="472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212" t="20785" r="35788" b="21309"/>
          <a:stretch/>
        </p:blipFill>
        <p:spPr>
          <a:xfrm>
            <a:off x="3384485" y="170121"/>
            <a:ext cx="4845116" cy="6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8/21/2020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College Opening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938F-3456-42EA-83D6-B986F2FAF8D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93" t="12656" r="33472" b="59609"/>
          <a:stretch/>
        </p:blipFill>
        <p:spPr>
          <a:xfrm>
            <a:off x="476779" y="448733"/>
            <a:ext cx="11066377" cy="59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586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Update Educational Master Plan 2020-2025 </vt:lpstr>
      <vt:lpstr>EMP Core Group Membership 2019-2020</vt:lpstr>
      <vt:lpstr>EMP Core Group Meetings and Tasks 2019-2020</vt:lpstr>
      <vt:lpstr>Next Step </vt:lpstr>
      <vt:lpstr>Check out this website for the wonderful work that EMP Core Group did! </vt:lpstr>
      <vt:lpstr>Institutional Self Evaluation Report (ISER) 2020</vt:lpstr>
      <vt:lpstr>LMC ISER 2020 Review Process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Master Plan 2020-2025</dc:title>
  <dc:creator>Hsieh, Chialin</dc:creator>
  <cp:lastModifiedBy>Duldulao, Abigail</cp:lastModifiedBy>
  <cp:revision>109</cp:revision>
  <dcterms:created xsi:type="dcterms:W3CDTF">2020-08-07T17:55:25Z</dcterms:created>
  <dcterms:modified xsi:type="dcterms:W3CDTF">2020-09-08T18:08:38Z</dcterms:modified>
</cp:coreProperties>
</file>