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20"/>
  </p:notesMasterIdLst>
  <p:handoutMasterIdLst>
    <p:handoutMasterId r:id="rId21"/>
  </p:handoutMasterIdLst>
  <p:sldIdLst>
    <p:sldId id="256" r:id="rId5"/>
    <p:sldId id="257" r:id="rId6"/>
    <p:sldId id="266" r:id="rId7"/>
    <p:sldId id="270" r:id="rId8"/>
    <p:sldId id="281" r:id="rId9"/>
    <p:sldId id="274" r:id="rId10"/>
    <p:sldId id="271" r:id="rId11"/>
    <p:sldId id="272" r:id="rId12"/>
    <p:sldId id="275" r:id="rId13"/>
    <p:sldId id="273" r:id="rId14"/>
    <p:sldId id="277" r:id="rId15"/>
    <p:sldId id="278" r:id="rId16"/>
    <p:sldId id="279" r:id="rId17"/>
    <p:sldId id="280" r:id="rId18"/>
    <p:sldId id="27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42D0B"/>
    <a:srgbClr val="76280B"/>
    <a:srgbClr val="F6BF73"/>
    <a:srgbClr val="F9D4A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95D8A9-39BB-B888-160E-5B54EAAF7CE4}" v="416" dt="2024-03-27T17:27:47.153"/>
  </p1510:revLst>
</p1510:revInfo>
</file>

<file path=ppt/tableStyles.xml><?xml version="1.0" encoding="utf-8"?>
<a:tblStyleLst xmlns:a="http://schemas.openxmlformats.org/drawingml/2006/main" def="{125E5076-3810-47DD-B79F-674D7AD40C0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1678" autoAdjust="0"/>
  </p:normalViewPr>
  <p:slideViewPr>
    <p:cSldViewPr snapToGrid="0">
      <p:cViewPr varScale="1">
        <p:scale>
          <a:sx n="68" d="100"/>
          <a:sy n="68" d="100"/>
        </p:scale>
        <p:origin x="616" y="64"/>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805758-D2E5-47F1-BDC8-64F96AB8377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B9A4D7A7-60FE-4B51-8D3B-098FB2A1B3D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866161-D383-45DC-9645-1D21647A8641}" type="datetimeFigureOut">
              <a:rPr lang="en-US" smtClean="0"/>
              <a:t>4/2/2024</a:t>
            </a:fld>
            <a:endParaRPr lang="en-US" dirty="0"/>
          </a:p>
        </p:txBody>
      </p:sp>
      <p:sp>
        <p:nvSpPr>
          <p:cNvPr id="4" name="Footer Placeholder 3">
            <a:extLst>
              <a:ext uri="{FF2B5EF4-FFF2-40B4-BE49-F238E27FC236}">
                <a16:creationId xmlns:a16="http://schemas.microsoft.com/office/drawing/2014/main" id="{0748030B-DA71-4B18-AA7C-F991BCB518A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BD65FCA-070F-4A6D-A2E0-D5EBEAABC9C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B64D2B8-7AFA-4F86-9DF3-A6BBE4E238C1}" type="slidenum">
              <a:rPr lang="en-US" smtClean="0"/>
              <a:t>‹#›</a:t>
            </a:fld>
            <a:endParaRPr lang="en-US" dirty="0"/>
          </a:p>
        </p:txBody>
      </p:sp>
    </p:spTree>
    <p:extLst>
      <p:ext uri="{BB962C8B-B14F-4D97-AF65-F5344CB8AC3E}">
        <p14:creationId xmlns:p14="http://schemas.microsoft.com/office/powerpoint/2010/main" val="36903482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789D0-CA34-4934-A369-C3113E12A3EF}" type="datetimeFigureOut">
              <a:rPr lang="en-US" smtClean="0"/>
              <a:t>4/2/2024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D79418-37EB-4378-AD22-89DBB000B0DA}" type="slidenum">
              <a:rPr lang="en-US" smtClean="0"/>
              <a:t>‹#›</a:t>
            </a:fld>
            <a:endParaRPr lang="en-US" dirty="0"/>
          </a:p>
        </p:txBody>
      </p:sp>
    </p:spTree>
    <p:extLst>
      <p:ext uri="{BB962C8B-B14F-4D97-AF65-F5344CB8AC3E}">
        <p14:creationId xmlns:p14="http://schemas.microsoft.com/office/powerpoint/2010/main" val="376464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Notes to presenter: </a:t>
            </a:r>
          </a:p>
          <a:p>
            <a:r>
              <a:rPr lang="en-US" i="1" dirty="0"/>
              <a:t>What is your purpose for sharing this reflection</a:t>
            </a:r>
            <a:r>
              <a:rPr lang="en-US" i="1" baseline="0" dirty="0"/>
              <a:t>?</a:t>
            </a:r>
          </a:p>
          <a:p>
            <a:r>
              <a:rPr lang="en-US" i="1" baseline="0" dirty="0"/>
              <a:t>Is it at the end of a unit or project?  </a:t>
            </a:r>
          </a:p>
          <a:p>
            <a:r>
              <a:rPr lang="en-US" i="1" baseline="0" dirty="0"/>
              <a:t>Are you sharing this reflection, at the attainment of a learning goal you set for yourself?  </a:t>
            </a:r>
          </a:p>
          <a:p>
            <a:r>
              <a:rPr lang="en-US" i="1" baseline="0" dirty="0"/>
              <a:t>Is it at the end of a course?  </a:t>
            </a:r>
          </a:p>
          <a:p>
            <a:endParaRPr lang="en-US" baseline="0" dirty="0"/>
          </a:p>
          <a:p>
            <a:r>
              <a:rPr lang="en-US" baseline="0" dirty="0"/>
              <a:t>State your purpose for the reflection or even the purpose of the learning experience or learning goal.  Be clear and be specific in stating your purpose.</a:t>
            </a:r>
            <a:endParaRPr lang="en-US" dirty="0"/>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2</a:t>
            </a:fld>
            <a:endParaRPr lang="en-US" dirty="0"/>
          </a:p>
        </p:txBody>
      </p:sp>
    </p:spTree>
    <p:extLst>
      <p:ext uri="{BB962C8B-B14F-4D97-AF65-F5344CB8AC3E}">
        <p14:creationId xmlns:p14="http://schemas.microsoft.com/office/powerpoint/2010/main" val="31447345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 to presenter: </a:t>
            </a:r>
          </a:p>
          <a:p>
            <a:r>
              <a:rPr lang="en-US" b="0" i="1" dirty="0">
                <a:latin typeface="Segoe UI" panose="020B0502040204020203" pitchFamily="34" charset="0"/>
                <a:cs typeface="Segoe UI" panose="020B0502040204020203" pitchFamily="34" charset="0"/>
              </a:rPr>
              <a:t>Description of what you learned in your own words on one side.</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Include information about the topic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Details about the topic will also be helpful here.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Tell the story of your learning experience.  Just like a story there should always be a beginning, middle and an end.</a:t>
            </a:r>
          </a:p>
          <a:p>
            <a:r>
              <a:rPr lang="en-US" b="0" i="1" dirty="0">
                <a:latin typeface="Segoe UI" panose="020B0502040204020203" pitchFamily="34" charset="0"/>
                <a:cs typeface="Segoe UI" panose="020B0502040204020203" pitchFamily="34" charset="0"/>
              </a:rPr>
              <a:t>On the other side, you can add a graphic that provides evidence of what you learned.</a:t>
            </a:r>
          </a:p>
          <a:p>
            <a:endParaRPr lang="en-US" dirty="0"/>
          </a:p>
          <a:p>
            <a:r>
              <a:rPr lang="en-US" dirty="0"/>
              <a:t>Feel free to use more than one slide to reflect upon your process.  It also helps to add some video of your process.</a:t>
            </a:r>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11</a:t>
            </a:fld>
            <a:endParaRPr lang="en-US" dirty="0"/>
          </a:p>
        </p:txBody>
      </p:sp>
    </p:spTree>
    <p:extLst>
      <p:ext uri="{BB962C8B-B14F-4D97-AF65-F5344CB8AC3E}">
        <p14:creationId xmlns:p14="http://schemas.microsoft.com/office/powerpoint/2010/main" val="37053014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 to presenter: </a:t>
            </a:r>
          </a:p>
          <a:p>
            <a:r>
              <a:rPr lang="en-US" b="0" i="1" dirty="0">
                <a:latin typeface="Segoe UI" panose="020B0502040204020203" pitchFamily="34" charset="0"/>
                <a:cs typeface="Segoe UI" panose="020B0502040204020203" pitchFamily="34" charset="0"/>
              </a:rPr>
              <a:t>Description of what you learned in your own words on one side.</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Include information about the topic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Details about the topic will also be helpful here.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Tell the story of your learning experience.  Just like a story there should always be a beginning, middle and an end.</a:t>
            </a:r>
          </a:p>
          <a:p>
            <a:r>
              <a:rPr lang="en-US" b="0" i="1" dirty="0">
                <a:latin typeface="Segoe UI" panose="020B0502040204020203" pitchFamily="34" charset="0"/>
                <a:cs typeface="Segoe UI" panose="020B0502040204020203" pitchFamily="34" charset="0"/>
              </a:rPr>
              <a:t>On the other side, you can add a graphic that provides evidence of what you learned.</a:t>
            </a:r>
          </a:p>
          <a:p>
            <a:endParaRPr lang="en-US" dirty="0"/>
          </a:p>
          <a:p>
            <a:r>
              <a:rPr lang="en-US" dirty="0"/>
              <a:t>Feel free to use more than one slide to reflect upon your process.  It also helps to add some video of your process.</a:t>
            </a:r>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12</a:t>
            </a:fld>
            <a:endParaRPr lang="en-US" dirty="0"/>
          </a:p>
        </p:txBody>
      </p:sp>
    </p:spTree>
    <p:extLst>
      <p:ext uri="{BB962C8B-B14F-4D97-AF65-F5344CB8AC3E}">
        <p14:creationId xmlns:p14="http://schemas.microsoft.com/office/powerpoint/2010/main" val="22697179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 to presenter: </a:t>
            </a:r>
          </a:p>
          <a:p>
            <a:r>
              <a:rPr lang="en-US" b="0" i="1" dirty="0">
                <a:latin typeface="Segoe UI" panose="020B0502040204020203" pitchFamily="34" charset="0"/>
                <a:cs typeface="Segoe UI" panose="020B0502040204020203" pitchFamily="34" charset="0"/>
              </a:rPr>
              <a:t>Description of what you learned in your own words on one side.</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Include information about the topic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Details about the topic will also be helpful here.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Tell the story of your learning experience.  Just like a story there should always be a beginning, middle and an end.</a:t>
            </a:r>
          </a:p>
          <a:p>
            <a:r>
              <a:rPr lang="en-US" b="0" i="1" dirty="0">
                <a:latin typeface="Segoe UI" panose="020B0502040204020203" pitchFamily="34" charset="0"/>
                <a:cs typeface="Segoe UI" panose="020B0502040204020203" pitchFamily="34" charset="0"/>
              </a:rPr>
              <a:t>On the other side, you can add a graphic that provides evidence of what you learned.</a:t>
            </a:r>
          </a:p>
          <a:p>
            <a:endParaRPr lang="en-US" dirty="0"/>
          </a:p>
          <a:p>
            <a:r>
              <a:rPr lang="en-US" dirty="0"/>
              <a:t>Feel free to use more than one slide to reflect upon your process.  It also helps to add some video of your process.</a:t>
            </a:r>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13</a:t>
            </a:fld>
            <a:endParaRPr lang="en-US" dirty="0"/>
          </a:p>
        </p:txBody>
      </p:sp>
    </p:spTree>
    <p:extLst>
      <p:ext uri="{BB962C8B-B14F-4D97-AF65-F5344CB8AC3E}">
        <p14:creationId xmlns:p14="http://schemas.microsoft.com/office/powerpoint/2010/main" val="2240420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 to presenter: </a:t>
            </a:r>
          </a:p>
          <a:p>
            <a:r>
              <a:rPr lang="en-US" b="0" i="1" dirty="0">
                <a:latin typeface="Segoe UI" panose="020B0502040204020203" pitchFamily="34" charset="0"/>
                <a:cs typeface="Segoe UI" panose="020B0502040204020203" pitchFamily="34" charset="0"/>
              </a:rPr>
              <a:t>Description of what you learned in your own words on one side.</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Include information about the topic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Details about the topic will also be helpful here.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Tell the story of your learning experience.  Just like a story there should always be a beginning, middle and an end.</a:t>
            </a:r>
          </a:p>
          <a:p>
            <a:r>
              <a:rPr lang="en-US" b="0" i="1" dirty="0">
                <a:latin typeface="Segoe UI" panose="020B0502040204020203" pitchFamily="34" charset="0"/>
                <a:cs typeface="Segoe UI" panose="020B0502040204020203" pitchFamily="34" charset="0"/>
              </a:rPr>
              <a:t>On the other side, you can add a graphic that provides evidence of what you learned.</a:t>
            </a:r>
          </a:p>
          <a:p>
            <a:endParaRPr lang="en-US" dirty="0"/>
          </a:p>
          <a:p>
            <a:r>
              <a:rPr lang="en-US" dirty="0"/>
              <a:t>Feel free to use more than one slide to reflect upon your process.  It also helps to add some video of your process.</a:t>
            </a:r>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14</a:t>
            </a:fld>
            <a:endParaRPr lang="en-US" dirty="0"/>
          </a:p>
        </p:txBody>
      </p:sp>
    </p:spTree>
    <p:extLst>
      <p:ext uri="{BB962C8B-B14F-4D97-AF65-F5344CB8AC3E}">
        <p14:creationId xmlns:p14="http://schemas.microsoft.com/office/powerpoint/2010/main" val="10350509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 to presenter: </a:t>
            </a:r>
          </a:p>
          <a:p>
            <a:r>
              <a:rPr lang="en-US" b="0" i="1" dirty="0">
                <a:latin typeface="Segoe UI" panose="020B0502040204020203" pitchFamily="34" charset="0"/>
                <a:cs typeface="Segoe UI" panose="020B0502040204020203" pitchFamily="34" charset="0"/>
              </a:rPr>
              <a:t>Description of what you learned in your own words on one side.</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Include information about the topic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Details about the topic will also be helpful here.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Tell the story of your learning experience.  Just like a story there should always be a beginning, middle and an end.</a:t>
            </a:r>
          </a:p>
          <a:p>
            <a:r>
              <a:rPr lang="en-US" b="0" i="1" dirty="0">
                <a:latin typeface="Segoe UI" panose="020B0502040204020203" pitchFamily="34" charset="0"/>
                <a:cs typeface="Segoe UI" panose="020B0502040204020203" pitchFamily="34" charset="0"/>
              </a:rPr>
              <a:t>On the other side, you can add a graphic that provides evidence of what you learned.</a:t>
            </a:r>
          </a:p>
          <a:p>
            <a:endParaRPr lang="en-US" dirty="0"/>
          </a:p>
          <a:p>
            <a:r>
              <a:rPr lang="en-US" dirty="0"/>
              <a:t>Feel free to use more than one slide to reflect upon your process.  It also helps to add some video of your process.</a:t>
            </a:r>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15</a:t>
            </a:fld>
            <a:endParaRPr lang="en-US" dirty="0"/>
          </a:p>
        </p:txBody>
      </p:sp>
    </p:spTree>
    <p:extLst>
      <p:ext uri="{BB962C8B-B14F-4D97-AF65-F5344CB8AC3E}">
        <p14:creationId xmlns:p14="http://schemas.microsoft.com/office/powerpoint/2010/main" val="4211729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 to presenter: </a:t>
            </a:r>
          </a:p>
          <a:p>
            <a:r>
              <a:rPr lang="en-US" b="0" i="1" dirty="0">
                <a:latin typeface="Segoe UI" panose="020B0502040204020203" pitchFamily="34" charset="0"/>
                <a:cs typeface="Segoe UI" panose="020B0502040204020203" pitchFamily="34" charset="0"/>
              </a:rPr>
              <a:t>Description of what you learned in your own words on one side.</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Include information about the topic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Details about the topic will also be helpful here.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Tell the story of your learning experience.  Just like a story there should always be a beginning, middle and an end.</a:t>
            </a:r>
          </a:p>
          <a:p>
            <a:r>
              <a:rPr lang="en-US" b="0" i="1" dirty="0">
                <a:latin typeface="Segoe UI" panose="020B0502040204020203" pitchFamily="34" charset="0"/>
                <a:cs typeface="Segoe UI" panose="020B0502040204020203" pitchFamily="34" charset="0"/>
              </a:rPr>
              <a:t>On the other side, you can add a graphic that provides evidence of what you learned.</a:t>
            </a:r>
          </a:p>
          <a:p>
            <a:endParaRPr lang="en-US" dirty="0"/>
          </a:p>
          <a:p>
            <a:r>
              <a:rPr lang="en-US" dirty="0"/>
              <a:t>Feel free to use more than one slide to reflect upon your process.  It also helps to add some video of your process.</a:t>
            </a:r>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3</a:t>
            </a:fld>
            <a:endParaRPr lang="en-US" dirty="0"/>
          </a:p>
        </p:txBody>
      </p:sp>
    </p:spTree>
    <p:extLst>
      <p:ext uri="{BB962C8B-B14F-4D97-AF65-F5344CB8AC3E}">
        <p14:creationId xmlns:p14="http://schemas.microsoft.com/office/powerpoint/2010/main" val="352591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 to presenter: </a:t>
            </a:r>
          </a:p>
          <a:p>
            <a:r>
              <a:rPr lang="en-US" b="0" i="1" dirty="0">
                <a:latin typeface="Segoe UI" panose="020B0502040204020203" pitchFamily="34" charset="0"/>
                <a:cs typeface="Segoe UI" panose="020B0502040204020203" pitchFamily="34" charset="0"/>
              </a:rPr>
              <a:t>Description of what you learned in your own words on one side.</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Include information about the topic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Details about the topic will also be helpful here.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Tell the story of your learning experience.  Just like a story there should always be a beginning, middle and an end.</a:t>
            </a:r>
          </a:p>
          <a:p>
            <a:r>
              <a:rPr lang="en-US" b="0" i="1" dirty="0">
                <a:latin typeface="Segoe UI" panose="020B0502040204020203" pitchFamily="34" charset="0"/>
                <a:cs typeface="Segoe UI" panose="020B0502040204020203" pitchFamily="34" charset="0"/>
              </a:rPr>
              <a:t>On the other side, you can add a graphic that provides evidence of what you learned.</a:t>
            </a:r>
          </a:p>
          <a:p>
            <a:endParaRPr lang="en-US" dirty="0"/>
          </a:p>
          <a:p>
            <a:r>
              <a:rPr lang="en-US" dirty="0"/>
              <a:t>Feel free to use more than one slide to reflect upon your process.  It also helps to add some video of your process.</a:t>
            </a:r>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4</a:t>
            </a:fld>
            <a:endParaRPr lang="en-US" dirty="0"/>
          </a:p>
        </p:txBody>
      </p:sp>
    </p:spTree>
    <p:extLst>
      <p:ext uri="{BB962C8B-B14F-4D97-AF65-F5344CB8AC3E}">
        <p14:creationId xmlns:p14="http://schemas.microsoft.com/office/powerpoint/2010/main" val="492240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 to presenter: </a:t>
            </a:r>
          </a:p>
          <a:p>
            <a:r>
              <a:rPr lang="en-US" b="0" i="1" dirty="0">
                <a:latin typeface="Segoe UI" panose="020B0502040204020203" pitchFamily="34" charset="0"/>
                <a:cs typeface="Segoe UI" panose="020B0502040204020203" pitchFamily="34" charset="0"/>
              </a:rPr>
              <a:t>Description of what you learned in your own words on one side.</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Include information about the topic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Details about the topic will also be helpful here.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Tell the story of your learning experience.  Just like a story there should always be a beginning, middle and an end.</a:t>
            </a:r>
          </a:p>
          <a:p>
            <a:r>
              <a:rPr lang="en-US" b="0" i="1" dirty="0">
                <a:latin typeface="Segoe UI" panose="020B0502040204020203" pitchFamily="34" charset="0"/>
                <a:cs typeface="Segoe UI" panose="020B0502040204020203" pitchFamily="34" charset="0"/>
              </a:rPr>
              <a:t>On the other side, you can add a graphic that provides evidence of what you learned.</a:t>
            </a:r>
          </a:p>
          <a:p>
            <a:endParaRPr lang="en-US" dirty="0"/>
          </a:p>
          <a:p>
            <a:r>
              <a:rPr lang="en-US" dirty="0"/>
              <a:t>Feel free to use more than one slide to reflect upon your process.  It also helps to add some video of your process.</a:t>
            </a:r>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5</a:t>
            </a:fld>
            <a:endParaRPr lang="en-US" dirty="0"/>
          </a:p>
        </p:txBody>
      </p:sp>
    </p:spTree>
    <p:extLst>
      <p:ext uri="{BB962C8B-B14F-4D97-AF65-F5344CB8AC3E}">
        <p14:creationId xmlns:p14="http://schemas.microsoft.com/office/powerpoint/2010/main" val="409660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Notes to presenter: </a:t>
            </a:r>
          </a:p>
          <a:p>
            <a:r>
              <a:rPr lang="en-US" i="1" dirty="0"/>
              <a:t>What is your purpose for sharing this reflection</a:t>
            </a:r>
            <a:r>
              <a:rPr lang="en-US" i="1" baseline="0" dirty="0"/>
              <a:t>?</a:t>
            </a:r>
          </a:p>
          <a:p>
            <a:r>
              <a:rPr lang="en-US" i="1" baseline="0" dirty="0"/>
              <a:t>Is it at the end of a unit or project?  </a:t>
            </a:r>
          </a:p>
          <a:p>
            <a:r>
              <a:rPr lang="en-US" i="1" baseline="0" dirty="0"/>
              <a:t>Are you sharing this reflection, at the attainment of a learning goal you set for yourself?  </a:t>
            </a:r>
          </a:p>
          <a:p>
            <a:r>
              <a:rPr lang="en-US" i="1" baseline="0" dirty="0"/>
              <a:t>Is it at the end of a course?  </a:t>
            </a:r>
          </a:p>
          <a:p>
            <a:endParaRPr lang="en-US" baseline="0" dirty="0"/>
          </a:p>
          <a:p>
            <a:r>
              <a:rPr lang="en-US" baseline="0" dirty="0"/>
              <a:t>State your purpose for the reflection or even the purpose of the learning experience or learning goal.  Be clear and be specific in stating your purpose.</a:t>
            </a:r>
            <a:endParaRPr lang="en-US" dirty="0"/>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6</a:t>
            </a:fld>
            <a:endParaRPr lang="en-US" dirty="0"/>
          </a:p>
        </p:txBody>
      </p:sp>
    </p:spTree>
    <p:extLst>
      <p:ext uri="{BB962C8B-B14F-4D97-AF65-F5344CB8AC3E}">
        <p14:creationId xmlns:p14="http://schemas.microsoft.com/office/powerpoint/2010/main" val="2527498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 to presenter: </a:t>
            </a:r>
          </a:p>
          <a:p>
            <a:r>
              <a:rPr lang="en-US" b="0" i="1" dirty="0">
                <a:latin typeface="Segoe UI" panose="020B0502040204020203" pitchFamily="34" charset="0"/>
                <a:cs typeface="Segoe UI" panose="020B0502040204020203" pitchFamily="34" charset="0"/>
              </a:rPr>
              <a:t>Description of what you learned in your own words on one side.</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Include information about the topic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Details about the topic will also be helpful here.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Tell the story of your learning experience.  Just like a story there should always be a beginning, middle and an end.</a:t>
            </a:r>
          </a:p>
          <a:p>
            <a:r>
              <a:rPr lang="en-US" b="0" i="1" dirty="0">
                <a:latin typeface="Segoe UI" panose="020B0502040204020203" pitchFamily="34" charset="0"/>
                <a:cs typeface="Segoe UI" panose="020B0502040204020203" pitchFamily="34" charset="0"/>
              </a:rPr>
              <a:t>On the other side, you can add a graphic that provides evidence of what you learned.</a:t>
            </a:r>
          </a:p>
          <a:p>
            <a:endParaRPr lang="en-US" dirty="0"/>
          </a:p>
          <a:p>
            <a:r>
              <a:rPr lang="en-US" dirty="0"/>
              <a:t>Feel free to use more than one slide to reflect upon your process.  It also helps to add some video of your process.</a:t>
            </a:r>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7</a:t>
            </a:fld>
            <a:endParaRPr lang="en-US" dirty="0"/>
          </a:p>
        </p:txBody>
      </p:sp>
    </p:spTree>
    <p:extLst>
      <p:ext uri="{BB962C8B-B14F-4D97-AF65-F5344CB8AC3E}">
        <p14:creationId xmlns:p14="http://schemas.microsoft.com/office/powerpoint/2010/main" val="471884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 to presenter: </a:t>
            </a:r>
          </a:p>
          <a:p>
            <a:r>
              <a:rPr lang="en-US" b="0" i="1" dirty="0">
                <a:latin typeface="Segoe UI" panose="020B0502040204020203" pitchFamily="34" charset="0"/>
                <a:cs typeface="Segoe UI" panose="020B0502040204020203" pitchFamily="34" charset="0"/>
              </a:rPr>
              <a:t>Description of what you learned in your own words on one side.</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Include information about the topic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Details about the topic will also be helpful here.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Tell the story of your learning experience.  Just like a story there should always be a beginning, middle and an end.</a:t>
            </a:r>
          </a:p>
          <a:p>
            <a:r>
              <a:rPr lang="en-US" b="0" i="1" dirty="0">
                <a:latin typeface="Segoe UI" panose="020B0502040204020203" pitchFamily="34" charset="0"/>
                <a:cs typeface="Segoe UI" panose="020B0502040204020203" pitchFamily="34" charset="0"/>
              </a:rPr>
              <a:t>On the other side, you can add a graphic that provides evidence of what you learned.</a:t>
            </a:r>
          </a:p>
          <a:p>
            <a:endParaRPr lang="en-US" dirty="0"/>
          </a:p>
          <a:p>
            <a:r>
              <a:rPr lang="en-US" dirty="0"/>
              <a:t>Feel free to use more than one slide to reflect upon your process.  It also helps to add some video of your process.</a:t>
            </a:r>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8</a:t>
            </a:fld>
            <a:endParaRPr lang="en-US" dirty="0"/>
          </a:p>
        </p:txBody>
      </p:sp>
    </p:spTree>
    <p:extLst>
      <p:ext uri="{BB962C8B-B14F-4D97-AF65-F5344CB8AC3E}">
        <p14:creationId xmlns:p14="http://schemas.microsoft.com/office/powerpoint/2010/main" val="1255306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Notes to presenter: </a:t>
            </a:r>
          </a:p>
          <a:p>
            <a:r>
              <a:rPr lang="en-US" i="1" dirty="0"/>
              <a:t>What is your purpose for sharing this reflection</a:t>
            </a:r>
            <a:r>
              <a:rPr lang="en-US" i="1" baseline="0" dirty="0"/>
              <a:t>?</a:t>
            </a:r>
          </a:p>
          <a:p>
            <a:r>
              <a:rPr lang="en-US" i="1" baseline="0" dirty="0"/>
              <a:t>Is it at the end of a unit or project?  </a:t>
            </a:r>
          </a:p>
          <a:p>
            <a:r>
              <a:rPr lang="en-US" i="1" baseline="0" dirty="0"/>
              <a:t>Are you sharing this reflection, at the attainment of a learning goal you set for yourself?  </a:t>
            </a:r>
          </a:p>
          <a:p>
            <a:r>
              <a:rPr lang="en-US" i="1" baseline="0" dirty="0"/>
              <a:t>Is it at the end of a course?  </a:t>
            </a:r>
          </a:p>
          <a:p>
            <a:endParaRPr lang="en-US" baseline="0" dirty="0"/>
          </a:p>
          <a:p>
            <a:r>
              <a:rPr lang="en-US" baseline="0" dirty="0"/>
              <a:t>State your purpose for the reflection or even the purpose of the learning experience or learning goal.  Be clear and be specific in stating your purpose.</a:t>
            </a:r>
            <a:endParaRPr lang="en-US" dirty="0"/>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9</a:t>
            </a:fld>
            <a:endParaRPr lang="en-US" dirty="0"/>
          </a:p>
        </p:txBody>
      </p:sp>
    </p:spTree>
    <p:extLst>
      <p:ext uri="{BB962C8B-B14F-4D97-AF65-F5344CB8AC3E}">
        <p14:creationId xmlns:p14="http://schemas.microsoft.com/office/powerpoint/2010/main" val="1409785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 to presenter: </a:t>
            </a:r>
          </a:p>
          <a:p>
            <a:r>
              <a:rPr lang="en-US" b="0" i="1" dirty="0">
                <a:latin typeface="Segoe UI" panose="020B0502040204020203" pitchFamily="34" charset="0"/>
                <a:cs typeface="Segoe UI" panose="020B0502040204020203" pitchFamily="34" charset="0"/>
              </a:rPr>
              <a:t>Description of what you learned in your own words on one side.</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Include information about the topic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Details about the topic will also be helpful here.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Tell the story of your learning experience.  Just like a story there should always be a beginning, middle and an end.</a:t>
            </a:r>
          </a:p>
          <a:p>
            <a:r>
              <a:rPr lang="en-US" b="0" i="1" dirty="0">
                <a:latin typeface="Segoe UI" panose="020B0502040204020203" pitchFamily="34" charset="0"/>
                <a:cs typeface="Segoe UI" panose="020B0502040204020203" pitchFamily="34" charset="0"/>
              </a:rPr>
              <a:t>On the other side, you can add a graphic that provides evidence of what you learned.</a:t>
            </a:r>
          </a:p>
          <a:p>
            <a:endParaRPr lang="en-US" dirty="0"/>
          </a:p>
          <a:p>
            <a:r>
              <a:rPr lang="en-US" dirty="0"/>
              <a:t>Feel free to use more than one slide to reflect upon your process.  It also helps to add some video of your process.</a:t>
            </a:r>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10</a:t>
            </a:fld>
            <a:endParaRPr lang="en-US" dirty="0"/>
          </a:p>
        </p:txBody>
      </p:sp>
    </p:spTree>
    <p:extLst>
      <p:ext uri="{BB962C8B-B14F-4D97-AF65-F5344CB8AC3E}">
        <p14:creationId xmlns:p14="http://schemas.microsoft.com/office/powerpoint/2010/main" val="36629673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D826893-9059-400D-A708-615823828BC9}"/>
              </a:ext>
            </a:extLst>
          </p:cNvPr>
          <p:cNvGrpSpPr/>
          <p:nvPr userDrawn="1"/>
        </p:nvGrpSpPr>
        <p:grpSpPr bwMode="ltGray">
          <a:xfrm>
            <a:off x="7232499" y="-159283"/>
            <a:ext cx="4959501" cy="5525761"/>
            <a:chOff x="7232499" y="-159283"/>
            <a:chExt cx="4959501" cy="5525761"/>
          </a:xfrm>
          <a:solidFill>
            <a:srgbClr val="76280B">
              <a:alpha val="60000"/>
            </a:srgbClr>
          </a:solidFill>
        </p:grpSpPr>
        <p:pic>
          <p:nvPicPr>
            <p:cNvPr id="10" name="Graphic 9" descr="Single gear">
              <a:extLst>
                <a:ext uri="{FF2B5EF4-FFF2-40B4-BE49-F238E27FC236}">
                  <a16:creationId xmlns:a16="http://schemas.microsoft.com/office/drawing/2014/main" id="{4BD7AE3B-6321-488C-8378-B441F7AC62C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1" name="Graphic 10" descr="Single gear">
              <a:extLst>
                <a:ext uri="{FF2B5EF4-FFF2-40B4-BE49-F238E27FC236}">
                  <a16:creationId xmlns:a16="http://schemas.microsoft.com/office/drawing/2014/main" id="{52566813-48BF-44A8-9FBD-C9035FDE143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id="{C9098912-FEFB-4951-B070-7ED0F1D4555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486478"/>
              <a:ext cx="2880000" cy="2880000"/>
            </a:xfrm>
            <a:prstGeom prst="rect">
              <a:avLst/>
            </a:prstGeom>
          </p:spPr>
        </p:pic>
        <p:pic>
          <p:nvPicPr>
            <p:cNvPr id="15" name="Graphic 14" descr="Single gear">
              <a:extLst>
                <a:ext uri="{FF2B5EF4-FFF2-40B4-BE49-F238E27FC236}">
                  <a16:creationId xmlns:a16="http://schemas.microsoft.com/office/drawing/2014/main" id="{7187CCFC-946C-4708-98C2-CC97857A516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sp>
        <p:nvSpPr>
          <p:cNvPr id="9" name="Rectangle 8"/>
          <p:cNvSpPr/>
          <p:nvPr/>
        </p:nvSpPr>
        <p:spPr bwMode="ltGray">
          <a:xfrm>
            <a:off x="1704975" y="2598834"/>
            <a:ext cx="8782050" cy="1660332"/>
          </a:xfrm>
          <a:prstGeom prst="rect">
            <a:avLst/>
          </a:prstGeom>
          <a:solidFill>
            <a:schemeClr val="bg1">
              <a:lumMod val="85000"/>
              <a:lumOff val="1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828293" y="2742465"/>
            <a:ext cx="8494463" cy="1373070"/>
          </a:xfrm>
        </p:spPr>
        <p:txBody>
          <a:bodyPr anchor="b">
            <a:noAutofit/>
          </a:bodyPr>
          <a:lstStyle>
            <a:lvl1pPr algn="ctr">
              <a:defRPr sz="5400"/>
            </a:lvl1pPr>
          </a:lstStyle>
          <a:p>
            <a:r>
              <a:rPr lang="en-US" noProof="0"/>
              <a:t>Click to edit Master title style</a:t>
            </a:r>
          </a:p>
        </p:txBody>
      </p:sp>
      <p:sp>
        <p:nvSpPr>
          <p:cNvPr id="3" name="Subtitle 2"/>
          <p:cNvSpPr>
            <a:spLocks noGrp="1"/>
          </p:cNvSpPr>
          <p:nvPr>
            <p:ph type="subTitle" idx="1"/>
          </p:nvPr>
        </p:nvSpPr>
        <p:spPr>
          <a:xfrm>
            <a:off x="1828799" y="4394039"/>
            <a:ext cx="8493957" cy="1117687"/>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4" name="Date Placeholder 3"/>
          <p:cNvSpPr>
            <a:spLocks noGrp="1"/>
          </p:cNvSpPr>
          <p:nvPr>
            <p:ph type="dt" sz="half" idx="10"/>
          </p:nvPr>
        </p:nvSpPr>
        <p:spPr>
          <a:xfrm>
            <a:off x="8112956" y="5936187"/>
            <a:ext cx="2743200" cy="365125"/>
          </a:xfrm>
        </p:spPr>
        <p:txBody>
          <a:bodyPr/>
          <a:lstStyle/>
          <a:p>
            <a:fld id="{616D6166-2B42-4F11-BAA6-8ABAE1BE810C}" type="datetimeFigureOut">
              <a:rPr lang="en-US" noProof="0" smtClean="0"/>
              <a:t>4/2/2024</a:t>
            </a:fld>
            <a:endParaRPr lang="en-US" noProof="0" dirty="0"/>
          </a:p>
        </p:txBody>
      </p:sp>
      <p:sp>
        <p:nvSpPr>
          <p:cNvPr id="5" name="Footer Placeholder 4"/>
          <p:cNvSpPr>
            <a:spLocks noGrp="1"/>
          </p:cNvSpPr>
          <p:nvPr>
            <p:ph type="ftr" sz="quarter" idx="11"/>
          </p:nvPr>
        </p:nvSpPr>
        <p:spPr>
          <a:xfrm>
            <a:off x="1242296" y="5936188"/>
            <a:ext cx="6870660" cy="365125"/>
          </a:xfrm>
        </p:spPr>
        <p:txBody>
          <a:bodyPr/>
          <a:lstStyle/>
          <a:p>
            <a:r>
              <a:rPr lang="en-US" noProof="0" dirty="0"/>
              <a:t>Add a footer</a:t>
            </a:r>
          </a:p>
        </p:txBody>
      </p:sp>
      <p:sp>
        <p:nvSpPr>
          <p:cNvPr id="12" name="Rectangle 11">
            <a:extLst>
              <a:ext uri="{FF2B5EF4-FFF2-40B4-BE49-F238E27FC236}">
                <a16:creationId xmlns:a16="http://schemas.microsoft.com/office/drawing/2014/main" id="{10A59AF3-34E3-4F2D-B219-533C8164A410}"/>
              </a:ext>
            </a:extLst>
          </p:cNvPr>
          <p:cNvSpPr/>
          <p:nvPr userDrawn="1"/>
        </p:nvSpPr>
        <p:spPr>
          <a:xfrm>
            <a:off x="0" y="2590078"/>
            <a:ext cx="1602997" cy="1660332"/>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3B98DDA9-3997-4600-985C-44C2CABD0BA3}"/>
              </a:ext>
            </a:extLst>
          </p:cNvPr>
          <p:cNvSpPr/>
          <p:nvPr userDrawn="1"/>
        </p:nvSpPr>
        <p:spPr>
          <a:xfrm>
            <a:off x="10606797" y="2590077"/>
            <a:ext cx="1602997" cy="1660331"/>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a:xfrm>
            <a:off x="10803518" y="2750779"/>
            <a:ext cx="1171888" cy="1356442"/>
          </a:xfrm>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888968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C2D2AED-B2EF-46D8-BC7C-81AE25C80786}"/>
              </a:ext>
            </a:extLst>
          </p:cNvPr>
          <p:cNvGrpSpPr/>
          <p:nvPr userDrawn="1"/>
        </p:nvGrpSpPr>
        <p:grpSpPr bwMode="ltGray">
          <a:xfrm>
            <a:off x="7232499" y="-159283"/>
            <a:ext cx="4959501" cy="5224009"/>
            <a:chOff x="7232499" y="-159283"/>
            <a:chExt cx="4959501" cy="5224009"/>
          </a:xfrm>
          <a:solidFill>
            <a:srgbClr val="76280B">
              <a:alpha val="60000"/>
            </a:srgbClr>
          </a:solidFill>
        </p:grpSpPr>
        <p:pic>
          <p:nvPicPr>
            <p:cNvPr id="8" name="Graphic 7" descr="Single gear">
              <a:extLst>
                <a:ext uri="{FF2B5EF4-FFF2-40B4-BE49-F238E27FC236}">
                  <a16:creationId xmlns:a16="http://schemas.microsoft.com/office/drawing/2014/main" id="{2F9289FC-9317-4EC5-8064-00D34185019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9" name="Graphic 8" descr="Single gear">
              <a:extLst>
                <a:ext uri="{FF2B5EF4-FFF2-40B4-BE49-F238E27FC236}">
                  <a16:creationId xmlns:a16="http://schemas.microsoft.com/office/drawing/2014/main" id="{09784D29-4AB9-4581-A176-2BC2AD58F82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0" name="Graphic 9" descr="Single gear">
              <a:extLst>
                <a:ext uri="{FF2B5EF4-FFF2-40B4-BE49-F238E27FC236}">
                  <a16:creationId xmlns:a16="http://schemas.microsoft.com/office/drawing/2014/main" id="{25EF2775-3EFB-4A64-8FAF-4D8B56AE073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11" name="Graphic 10" descr="Single gear">
              <a:extLst>
                <a:ext uri="{FF2B5EF4-FFF2-40B4-BE49-F238E27FC236}">
                  <a16:creationId xmlns:a16="http://schemas.microsoft.com/office/drawing/2014/main" id="{A34C11DA-4074-454D-800C-0FC5FBF1CD1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5" name="Picture 4" descr="HD-ShadowSho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16D6166-2B42-4F11-BAA6-8ABAE1BE810C}" type="datetimeFigureOut">
              <a:rPr lang="en-US" noProof="0" smtClean="0"/>
              <a:t>4/2/2024</a:t>
            </a:fld>
            <a:endParaRPr lang="en-US" noProof="0" dirty="0"/>
          </a:p>
        </p:txBody>
      </p:sp>
      <p:sp>
        <p:nvSpPr>
          <p:cNvPr id="3" name="Footer Placeholder 2"/>
          <p:cNvSpPr>
            <a:spLocks noGrp="1"/>
          </p:cNvSpPr>
          <p:nvPr>
            <p:ph type="ftr" sz="quarter" idx="11"/>
          </p:nvPr>
        </p:nvSpPr>
        <p:spPr/>
        <p:txBody>
          <a:bodyPr/>
          <a:lstStyle/>
          <a:p>
            <a:r>
              <a:rPr lang="en-US" noProof="0" dirty="0"/>
              <a:t>Add a footer</a:t>
            </a:r>
          </a:p>
        </p:txBody>
      </p:sp>
      <p:sp>
        <p:nvSpPr>
          <p:cNvPr id="4" name="Slide Number Placeholder 3"/>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1735406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F6BBB30-80DB-4A1B-9DD3-A090C4EF2F33}"/>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id="{62BA598A-71EC-4BD4-8924-8F16E990AF5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id="{2086399E-589B-48EE-B396-961A783106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id="{F2A039E4-F69C-4905-B047-6891B77F8CA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554"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432921" y="753227"/>
            <a:ext cx="9613859" cy="1080940"/>
          </a:xfrm>
        </p:spPr>
        <p:txBody>
          <a:bodyPr anchor="ctr">
            <a:normAutofit/>
          </a:bodyPr>
          <a:lstStyle>
            <a:lvl1pPr>
              <a:defRPr sz="3600"/>
            </a:lvl1pPr>
          </a:lstStyle>
          <a:p>
            <a:r>
              <a:rPr lang="en-US" noProof="0"/>
              <a:t>Click to edit Master title style</a:t>
            </a:r>
          </a:p>
        </p:txBody>
      </p:sp>
      <p:sp>
        <p:nvSpPr>
          <p:cNvPr id="3" name="Content Placeholder 2"/>
          <p:cNvSpPr>
            <a:spLocks noGrp="1"/>
          </p:cNvSpPr>
          <p:nvPr>
            <p:ph idx="1"/>
          </p:nvPr>
        </p:nvSpPr>
        <p:spPr>
          <a:xfrm>
            <a:off x="6438446" y="2336873"/>
            <a:ext cx="5608336" cy="3599313"/>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Text Placeholder 3"/>
          <p:cNvSpPr>
            <a:spLocks noGrp="1"/>
          </p:cNvSpPr>
          <p:nvPr>
            <p:ph type="body" sz="half" idx="2"/>
          </p:nvPr>
        </p:nvSpPr>
        <p:spPr>
          <a:xfrm>
            <a:off x="24329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5" name="Date Placeholder 4"/>
          <p:cNvSpPr>
            <a:spLocks noGrp="1"/>
          </p:cNvSpPr>
          <p:nvPr>
            <p:ph type="dt" sz="half" idx="10"/>
          </p:nvPr>
        </p:nvSpPr>
        <p:spPr>
          <a:xfrm>
            <a:off x="9303581" y="5936187"/>
            <a:ext cx="2743200" cy="365125"/>
          </a:xfrm>
        </p:spPr>
        <p:txBody>
          <a:bodyPr/>
          <a:lstStyle/>
          <a:p>
            <a:fld id="{616D6166-2B42-4F11-BAA6-8ABAE1BE810C}" type="datetimeFigureOut">
              <a:rPr lang="en-US" noProof="0" smtClean="0"/>
              <a:t>4/2/2024</a:t>
            </a:fld>
            <a:endParaRPr lang="en-US" noProof="0" dirty="0"/>
          </a:p>
        </p:txBody>
      </p:sp>
      <p:sp>
        <p:nvSpPr>
          <p:cNvPr id="6" name="Footer Placeholder 5"/>
          <p:cNvSpPr>
            <a:spLocks noGrp="1"/>
          </p:cNvSpPr>
          <p:nvPr>
            <p:ph type="ftr" sz="quarter" idx="11"/>
          </p:nvPr>
        </p:nvSpPr>
        <p:spPr>
          <a:xfrm>
            <a:off x="2432921" y="5936188"/>
            <a:ext cx="6870660" cy="365125"/>
          </a:xfrm>
        </p:spPr>
        <p:txBody>
          <a:bodyPr/>
          <a:lstStyle/>
          <a:p>
            <a:r>
              <a:rPr lang="en-US" noProof="0" dirty="0"/>
              <a:t>Add a footer</a:t>
            </a:r>
          </a:p>
        </p:txBody>
      </p:sp>
      <p:sp>
        <p:nvSpPr>
          <p:cNvPr id="7" name="Slide Number Placeholder 6"/>
          <p:cNvSpPr>
            <a:spLocks noGrp="1"/>
          </p:cNvSpPr>
          <p:nvPr>
            <p:ph type="sldNum" sz="quarter" idx="12"/>
          </p:nvPr>
        </p:nvSpPr>
        <p:spPr>
          <a:xfrm>
            <a:off x="140074" y="753227"/>
            <a:ext cx="1154151" cy="1090789"/>
          </a:xfrm>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3220702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F6BBB30-80DB-4A1B-9DD3-A090C4EF2F33}"/>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id="{62BA598A-71EC-4BD4-8924-8F16E990AF5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id="{2086399E-589B-48EE-B396-961A783106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id="{F2A039E4-F69C-4905-B047-6891B77F8CA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554"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432921" y="753227"/>
            <a:ext cx="9613859" cy="1080940"/>
          </a:xfrm>
        </p:spPr>
        <p:txBody>
          <a:bodyPr anchor="ctr">
            <a:normAutofit/>
          </a:bodyPr>
          <a:lstStyle>
            <a:lvl1pPr>
              <a:defRPr sz="3600"/>
            </a:lvl1pPr>
          </a:lstStyle>
          <a:p>
            <a:r>
              <a:rPr lang="en-US" noProof="0"/>
              <a:t>Click to edit Master title style</a:t>
            </a:r>
          </a:p>
        </p:txBody>
      </p:sp>
      <p:sp>
        <p:nvSpPr>
          <p:cNvPr id="4" name="Text Placeholder 3"/>
          <p:cNvSpPr>
            <a:spLocks noGrp="1"/>
          </p:cNvSpPr>
          <p:nvPr>
            <p:ph type="body" sz="half" idx="2"/>
          </p:nvPr>
        </p:nvSpPr>
        <p:spPr>
          <a:xfrm>
            <a:off x="2432922" y="2336872"/>
            <a:ext cx="2620817"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5" name="Date Placeholder 4"/>
          <p:cNvSpPr>
            <a:spLocks noGrp="1"/>
          </p:cNvSpPr>
          <p:nvPr>
            <p:ph type="dt" sz="half" idx="10"/>
          </p:nvPr>
        </p:nvSpPr>
        <p:spPr>
          <a:xfrm>
            <a:off x="9303581" y="5936187"/>
            <a:ext cx="2743200" cy="365125"/>
          </a:xfrm>
        </p:spPr>
        <p:txBody>
          <a:bodyPr/>
          <a:lstStyle/>
          <a:p>
            <a:fld id="{616D6166-2B42-4F11-BAA6-8ABAE1BE810C}" type="datetimeFigureOut">
              <a:rPr lang="en-US" noProof="0" smtClean="0"/>
              <a:t>4/2/2024</a:t>
            </a:fld>
            <a:endParaRPr lang="en-US" noProof="0" dirty="0"/>
          </a:p>
        </p:txBody>
      </p:sp>
      <p:sp>
        <p:nvSpPr>
          <p:cNvPr id="6" name="Footer Placeholder 5"/>
          <p:cNvSpPr>
            <a:spLocks noGrp="1"/>
          </p:cNvSpPr>
          <p:nvPr>
            <p:ph type="ftr" sz="quarter" idx="11"/>
          </p:nvPr>
        </p:nvSpPr>
        <p:spPr>
          <a:xfrm>
            <a:off x="2432921" y="5936188"/>
            <a:ext cx="6870660" cy="365125"/>
          </a:xfrm>
        </p:spPr>
        <p:txBody>
          <a:bodyPr/>
          <a:lstStyle/>
          <a:p>
            <a:r>
              <a:rPr lang="en-US" noProof="0" dirty="0"/>
              <a:t>Add a footer</a:t>
            </a:r>
          </a:p>
        </p:txBody>
      </p:sp>
      <p:sp>
        <p:nvSpPr>
          <p:cNvPr id="7" name="Slide Number Placeholder 6"/>
          <p:cNvSpPr>
            <a:spLocks noGrp="1"/>
          </p:cNvSpPr>
          <p:nvPr>
            <p:ph type="sldNum" sz="quarter" idx="12"/>
          </p:nvPr>
        </p:nvSpPr>
        <p:spPr>
          <a:xfrm>
            <a:off x="140074" y="753227"/>
            <a:ext cx="1154151" cy="1090789"/>
          </a:xfrm>
        </p:spPr>
        <p:txBody>
          <a:bodyPr/>
          <a:lstStyle/>
          <a:p>
            <a:fld id="{9E3FA76C-C565-46B6-8652-D75785E2521F}" type="slidenum">
              <a:rPr lang="en-US" noProof="0" smtClean="0"/>
              <a:t>‹#›</a:t>
            </a:fld>
            <a:endParaRPr lang="en-US" noProof="0" dirty="0"/>
          </a:p>
        </p:txBody>
      </p:sp>
      <p:sp>
        <p:nvSpPr>
          <p:cNvPr id="16" name="Picture Placeholder 2">
            <a:extLst>
              <a:ext uri="{FF2B5EF4-FFF2-40B4-BE49-F238E27FC236}">
                <a16:creationId xmlns:a16="http://schemas.microsoft.com/office/drawing/2014/main" id="{5E59F855-D2A7-4662-804E-17B59CD1A41D}"/>
              </a:ext>
            </a:extLst>
          </p:cNvPr>
          <p:cNvSpPr>
            <a:spLocks noGrp="1"/>
          </p:cNvSpPr>
          <p:nvPr>
            <p:ph type="pic" idx="1"/>
          </p:nvPr>
        </p:nvSpPr>
        <p:spPr>
          <a:xfrm>
            <a:off x="5213022" y="2327474"/>
            <a:ext cx="6833757" cy="36087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Tree>
    <p:extLst>
      <p:ext uri="{BB962C8B-B14F-4D97-AF65-F5344CB8AC3E}">
        <p14:creationId xmlns:p14="http://schemas.microsoft.com/office/powerpoint/2010/main" val="22757395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1090482"/>
          </a:xfrm>
        </p:spPr>
        <p:txBody>
          <a:bodyPr anchor="ctr" anchorCtr="0">
            <a:normAutofit/>
          </a:bodyPr>
          <a:lstStyle>
            <a:lvl1pPr>
              <a:defRPr sz="2400"/>
            </a:lvl1pPr>
          </a:lstStyle>
          <a:p>
            <a:r>
              <a:rPr lang="en-US" noProof="0"/>
              <a:t>Click to edit Master title style</a:t>
            </a:r>
          </a:p>
        </p:txBody>
      </p:sp>
      <p:sp>
        <p:nvSpPr>
          <p:cNvPr id="5" name="Date Placeholder 4"/>
          <p:cNvSpPr>
            <a:spLocks noGrp="1"/>
          </p:cNvSpPr>
          <p:nvPr>
            <p:ph type="dt" sz="half" idx="10"/>
          </p:nvPr>
        </p:nvSpPr>
        <p:spPr/>
        <p:txBody>
          <a:bodyPr/>
          <a:lstStyle/>
          <a:p>
            <a:fld id="{616D6166-2B42-4F11-BAA6-8ABAE1BE810C}" type="datetimeFigureOut">
              <a:rPr lang="en-US" noProof="0" smtClean="0"/>
              <a:t>4/2/2024</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a:xfrm>
            <a:off x="10729455" y="4711309"/>
            <a:ext cx="1154151" cy="1090789"/>
          </a:xfrm>
        </p:spPr>
        <p:txBody>
          <a:bodyPr/>
          <a:lstStyle/>
          <a:p>
            <a:fld id="{9E3FA76C-C565-46B6-8652-D75785E2521F}" type="slidenum">
              <a:rPr lang="en-US" noProof="0" smtClean="0"/>
              <a:t>‹#›</a:t>
            </a:fld>
            <a:endParaRPr lang="en-US" noProof="0" dirty="0"/>
          </a:p>
        </p:txBody>
      </p:sp>
      <p:sp>
        <p:nvSpPr>
          <p:cNvPr id="13" name="SmartArt Placeholder 12">
            <a:extLst>
              <a:ext uri="{FF2B5EF4-FFF2-40B4-BE49-F238E27FC236}">
                <a16:creationId xmlns:a16="http://schemas.microsoft.com/office/drawing/2014/main" id="{DBD7FBFD-679C-4A5B-A176-220004B60453}"/>
              </a:ext>
            </a:extLst>
          </p:cNvPr>
          <p:cNvSpPr>
            <a:spLocks noGrp="1"/>
          </p:cNvSpPr>
          <p:nvPr>
            <p:ph type="dgm" sz="quarter" idx="13"/>
          </p:nvPr>
        </p:nvSpPr>
        <p:spPr>
          <a:xfrm>
            <a:off x="680321" y="386862"/>
            <a:ext cx="9614617" cy="3867638"/>
          </a:xfrm>
        </p:spPr>
        <p:txBody>
          <a:bodyPr/>
          <a:lstStyle/>
          <a:p>
            <a:r>
              <a:rPr lang="en-US" noProof="0"/>
              <a:t>Click icon to add SmartArt graphic</a:t>
            </a:r>
            <a:endParaRPr lang="en-US" noProof="0" dirty="0"/>
          </a:p>
        </p:txBody>
      </p:sp>
    </p:spTree>
    <p:extLst>
      <p:ext uri="{BB962C8B-B14F-4D97-AF65-F5344CB8AC3E}">
        <p14:creationId xmlns:p14="http://schemas.microsoft.com/office/powerpoint/2010/main" val="3525996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22B243BA-55F2-42F1-B294-0EB708FCD888}"/>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46408269-63CF-4017-AC0D-C35B044D3076}"/>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7A3695B4-ADE3-45A9-8119-67D5F83A8C3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6B8F0030-0551-4558-8533-64D2E4838D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59607E3E-29E0-44E4-899A-0955FA4D367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AD4251FC-462A-4B83-9F84-2358E52E31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noProof="0"/>
              <a:t>Click to edit Master title style</a:t>
            </a:r>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5" name="Date Placeholder 4"/>
          <p:cNvSpPr>
            <a:spLocks noGrp="1"/>
          </p:cNvSpPr>
          <p:nvPr>
            <p:ph type="dt" sz="half" idx="10"/>
          </p:nvPr>
        </p:nvSpPr>
        <p:spPr/>
        <p:txBody>
          <a:bodyPr/>
          <a:lstStyle/>
          <a:p>
            <a:fld id="{616D6166-2B42-4F11-BAA6-8ABAE1BE810C}" type="datetimeFigureOut">
              <a:rPr lang="en-US" noProof="0" smtClean="0"/>
              <a:t>4/2/2024</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a:xfrm>
            <a:off x="10729455" y="4711615"/>
            <a:ext cx="1154151" cy="1090789"/>
          </a:xfrm>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2514006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D7FCAB52-C8F0-4659-9B95-C792632631CE}"/>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9" name="Graphic 18" descr="Single gear">
              <a:extLst>
                <a:ext uri="{FF2B5EF4-FFF2-40B4-BE49-F238E27FC236}">
                  <a16:creationId xmlns:a16="http://schemas.microsoft.com/office/drawing/2014/main" id="{5E98770F-9E46-4F69-9A76-F671813AF57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20" name="Graphic 19" descr="Single gear">
              <a:extLst>
                <a:ext uri="{FF2B5EF4-FFF2-40B4-BE49-F238E27FC236}">
                  <a16:creationId xmlns:a16="http://schemas.microsoft.com/office/drawing/2014/main" id="{F08BF8CF-C3C2-4767-B88B-DE07E6A628E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1" name="Graphic 20" descr="Single gear">
              <a:extLst>
                <a:ext uri="{FF2B5EF4-FFF2-40B4-BE49-F238E27FC236}">
                  <a16:creationId xmlns:a16="http://schemas.microsoft.com/office/drawing/2014/main" id="{E63AFEB7-4AAE-448E-8B0B-C2F2287771A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2" name="Graphic 21" descr="Single gear">
              <a:extLst>
                <a:ext uri="{FF2B5EF4-FFF2-40B4-BE49-F238E27FC236}">
                  <a16:creationId xmlns:a16="http://schemas.microsoft.com/office/drawing/2014/main" id="{E279C731-1AAF-453A-94B0-6CC29203950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1" name="Picture 10"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noProof="0"/>
              <a:t>Click to edit Master title style</a:t>
            </a:r>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5" name="Date Placeholder 4"/>
          <p:cNvSpPr>
            <a:spLocks noGrp="1"/>
          </p:cNvSpPr>
          <p:nvPr>
            <p:ph type="dt" sz="half" idx="10"/>
          </p:nvPr>
        </p:nvSpPr>
        <p:spPr/>
        <p:txBody>
          <a:bodyPr/>
          <a:lstStyle/>
          <a:p>
            <a:fld id="{616D6166-2B42-4F11-BAA6-8ABAE1BE810C}" type="datetimeFigureOut">
              <a:rPr lang="en-US" noProof="0" smtClean="0"/>
              <a:t>4/2/2024</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a:xfrm>
            <a:off x="10729455" y="4709925"/>
            <a:ext cx="1154151" cy="1090789"/>
          </a:xfrm>
        </p:spPr>
        <p:txBody>
          <a:bodyPr/>
          <a:lstStyle/>
          <a:p>
            <a:fld id="{9E3FA76C-C565-46B6-8652-D75785E2521F}" type="slidenum">
              <a:rPr lang="en-US" noProof="0" smtClean="0"/>
              <a:t>‹#›</a:t>
            </a:fld>
            <a:endParaRPr lang="en-US" noProof="0"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noProof="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noProof="0" dirty="0">
                <a:solidFill>
                  <a:schemeClr val="tx1"/>
                </a:solidFill>
                <a:effectLst/>
              </a:rPr>
              <a:t>”</a:t>
            </a:r>
          </a:p>
        </p:txBody>
      </p:sp>
    </p:spTree>
    <p:extLst>
      <p:ext uri="{BB962C8B-B14F-4D97-AF65-F5344CB8AC3E}">
        <p14:creationId xmlns:p14="http://schemas.microsoft.com/office/powerpoint/2010/main" val="3331322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8CB2BD5A-C0EC-4AC1-BBF1-851D8321B964}"/>
              </a:ext>
            </a:extLst>
          </p:cNvPr>
          <p:cNvGrpSpPr/>
          <p:nvPr userDrawn="1"/>
        </p:nvGrpSpPr>
        <p:grpSpPr>
          <a:xfrm rot="5400000">
            <a:off x="188826" y="1282475"/>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538A56DB-6938-460F-9BB3-A0A34C234B3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E2A1D679-9D00-4DC7-82EC-B6C33270E7F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8DFB6E86-77FA-4731-B7FA-5A63254A3E6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982D40F0-DDB8-45E0-B9D1-5964842C730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D744A42C-4948-489C-8EB2-12C65C47E90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9" name="Picture 8"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4189" y="5928628"/>
            <a:ext cx="10437812" cy="321164"/>
          </a:xfrm>
          <a:prstGeom prst="rect">
            <a:avLst/>
          </a:prstGeom>
        </p:spPr>
      </p:pic>
      <p:sp>
        <p:nvSpPr>
          <p:cNvPr id="11" name="Rectangle 10"/>
          <p:cNvSpPr/>
          <p:nvPr/>
        </p:nvSpPr>
        <p:spPr bwMode="ltGray">
          <a:xfrm>
            <a:off x="1754188"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4931" y="4556102"/>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77332" y="4711615"/>
            <a:ext cx="9613862" cy="588535"/>
          </a:xfrm>
        </p:spPr>
        <p:txBody>
          <a:bodyPr anchor="b"/>
          <a:lstStyle>
            <a:lvl1pPr>
              <a:defRPr sz="3200"/>
            </a:lvl1pPr>
          </a:lstStyle>
          <a:p>
            <a:r>
              <a:rPr lang="en-US" noProof="0"/>
              <a:t>Click to edit Master title style</a:t>
            </a:r>
          </a:p>
        </p:txBody>
      </p:sp>
      <p:sp>
        <p:nvSpPr>
          <p:cNvPr id="4" name="Text Placeholder 3"/>
          <p:cNvSpPr>
            <a:spLocks noGrp="1"/>
          </p:cNvSpPr>
          <p:nvPr>
            <p:ph type="body" sz="half" idx="2"/>
          </p:nvPr>
        </p:nvSpPr>
        <p:spPr>
          <a:xfrm>
            <a:off x="2177333"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5" name="Date Placeholder 4"/>
          <p:cNvSpPr>
            <a:spLocks noGrp="1"/>
          </p:cNvSpPr>
          <p:nvPr>
            <p:ph type="dt" sz="half" idx="10"/>
          </p:nvPr>
        </p:nvSpPr>
        <p:spPr>
          <a:xfrm>
            <a:off x="9047994" y="5936187"/>
            <a:ext cx="2743200" cy="365125"/>
          </a:xfrm>
        </p:spPr>
        <p:txBody>
          <a:bodyPr/>
          <a:lstStyle/>
          <a:p>
            <a:fld id="{616D6166-2B42-4F11-BAA6-8ABAE1BE810C}" type="datetimeFigureOut">
              <a:rPr lang="en-US" noProof="0" smtClean="0"/>
              <a:t>4/2/2024</a:t>
            </a:fld>
            <a:endParaRPr lang="en-US" noProof="0" dirty="0"/>
          </a:p>
        </p:txBody>
      </p:sp>
      <p:sp>
        <p:nvSpPr>
          <p:cNvPr id="6" name="Footer Placeholder 5"/>
          <p:cNvSpPr>
            <a:spLocks noGrp="1"/>
          </p:cNvSpPr>
          <p:nvPr>
            <p:ph type="ftr" sz="quarter" idx="11"/>
          </p:nvPr>
        </p:nvSpPr>
        <p:spPr>
          <a:xfrm>
            <a:off x="2177334" y="5936188"/>
            <a:ext cx="6870660" cy="365125"/>
          </a:xfrm>
        </p:spPr>
        <p:txBody>
          <a:bodyPr/>
          <a:lstStyle/>
          <a:p>
            <a:r>
              <a:rPr lang="en-US" noProof="0" dirty="0"/>
              <a:t>Add a footer</a:t>
            </a:r>
          </a:p>
        </p:txBody>
      </p:sp>
      <p:sp>
        <p:nvSpPr>
          <p:cNvPr id="7" name="Slide Number Placeholder 6"/>
          <p:cNvSpPr>
            <a:spLocks noGrp="1"/>
          </p:cNvSpPr>
          <p:nvPr>
            <p:ph type="sldNum" sz="quarter" idx="12"/>
          </p:nvPr>
        </p:nvSpPr>
        <p:spPr>
          <a:xfrm>
            <a:off x="138697" y="4698039"/>
            <a:ext cx="1154151" cy="1090789"/>
          </a:xfrm>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1568936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BFC60FB4-27C2-4896-9B64-2DFE33815CE2}"/>
              </a:ext>
            </a:extLst>
          </p:cNvPr>
          <p:cNvGrpSpPr/>
          <p:nvPr userDrawn="1"/>
        </p:nvGrpSpPr>
        <p:grpSpPr bwMode="ltGray">
          <a:xfrm>
            <a:off x="7232499" y="-159283"/>
            <a:ext cx="4959501" cy="5224009"/>
            <a:chOff x="7232499" y="-159283"/>
            <a:chExt cx="4959501" cy="5224009"/>
          </a:xfrm>
          <a:solidFill>
            <a:srgbClr val="76280B">
              <a:alpha val="60000"/>
            </a:srgbClr>
          </a:solidFill>
        </p:grpSpPr>
        <p:pic>
          <p:nvPicPr>
            <p:cNvPr id="24" name="Graphic 23" descr="Single gear">
              <a:extLst>
                <a:ext uri="{FF2B5EF4-FFF2-40B4-BE49-F238E27FC236}">
                  <a16:creationId xmlns:a16="http://schemas.microsoft.com/office/drawing/2014/main" id="{EE89D477-BED5-4149-965A-0C122D97A01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25" name="Graphic 24" descr="Single gear">
              <a:extLst>
                <a:ext uri="{FF2B5EF4-FFF2-40B4-BE49-F238E27FC236}">
                  <a16:creationId xmlns:a16="http://schemas.microsoft.com/office/drawing/2014/main" id="{5CCE09A4-D09F-43A2-8459-2E9D3E96029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6" name="Graphic 25" descr="Single gear">
              <a:extLst>
                <a:ext uri="{FF2B5EF4-FFF2-40B4-BE49-F238E27FC236}">
                  <a16:creationId xmlns:a16="http://schemas.microsoft.com/office/drawing/2014/main" id="{9A46A1B3-2A0B-4FFE-AE15-A11187E434D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7" name="Graphic 26" descr="Single gear">
              <a:extLst>
                <a:ext uri="{FF2B5EF4-FFF2-40B4-BE49-F238E27FC236}">
                  <a16:creationId xmlns:a16="http://schemas.microsoft.com/office/drawing/2014/main" id="{D4F4A02A-94BC-4984-A372-3B77FC854C2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noProof="0"/>
              <a:t>Click to edit Master title style</a:t>
            </a:r>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Edit Master text styles</a:t>
            </a:r>
          </a:p>
        </p:txBody>
      </p:sp>
      <p:sp>
        <p:nvSpPr>
          <p:cNvPr id="3" name="Date Placeholder 2"/>
          <p:cNvSpPr>
            <a:spLocks noGrp="1"/>
          </p:cNvSpPr>
          <p:nvPr>
            <p:ph type="dt" sz="half" idx="10"/>
          </p:nvPr>
        </p:nvSpPr>
        <p:spPr/>
        <p:txBody>
          <a:bodyPr/>
          <a:lstStyle/>
          <a:p>
            <a:fld id="{616D6166-2B42-4F11-BAA6-8ABAE1BE810C}" type="datetimeFigureOut">
              <a:rPr lang="en-US" noProof="0" smtClean="0"/>
              <a:t>4/2/2024</a:t>
            </a:fld>
            <a:endParaRPr lang="en-US" noProof="0" dirty="0"/>
          </a:p>
        </p:txBody>
      </p:sp>
      <p:sp>
        <p:nvSpPr>
          <p:cNvPr id="4" name="Footer Placeholder 3"/>
          <p:cNvSpPr>
            <a:spLocks noGrp="1"/>
          </p:cNvSpPr>
          <p:nvPr>
            <p:ph type="ftr" sz="quarter" idx="11"/>
          </p:nvPr>
        </p:nvSpPr>
        <p:spPr/>
        <p:txBody>
          <a:bodyPr/>
          <a:lstStyle/>
          <a:p>
            <a:r>
              <a:rPr lang="en-US" noProof="0" dirty="0"/>
              <a:t>Add a footer</a:t>
            </a:r>
          </a:p>
        </p:txBody>
      </p:sp>
      <p:sp>
        <p:nvSpPr>
          <p:cNvPr id="5" name="Slide Number Placeholder 4"/>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32528377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3 Colum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D1F89FDF-9788-47AD-B230-0314E7C8D087}"/>
              </a:ext>
            </a:extLst>
          </p:cNvPr>
          <p:cNvGrpSpPr/>
          <p:nvPr userDrawn="1"/>
        </p:nvGrpSpPr>
        <p:grpSpPr>
          <a:xfrm rot="10800000">
            <a:off x="99308" y="75467"/>
            <a:ext cx="5378800" cy="5588856"/>
            <a:chOff x="-424090" y="303112"/>
            <a:chExt cx="5378800" cy="5588856"/>
          </a:xfrm>
          <a:solidFill>
            <a:srgbClr val="F6BF73">
              <a:alpha val="30196"/>
            </a:srgbClr>
          </a:solidFill>
        </p:grpSpPr>
        <p:pic>
          <p:nvPicPr>
            <p:cNvPr id="19" name="Graphic 18" descr="Single gear">
              <a:extLst>
                <a:ext uri="{FF2B5EF4-FFF2-40B4-BE49-F238E27FC236}">
                  <a16:creationId xmlns:a16="http://schemas.microsoft.com/office/drawing/2014/main" id="{9CD6B783-A97E-437E-B4E2-F7D761F0A2EB}"/>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20" name="Graphic 19" descr="Single gear">
              <a:extLst>
                <a:ext uri="{FF2B5EF4-FFF2-40B4-BE49-F238E27FC236}">
                  <a16:creationId xmlns:a16="http://schemas.microsoft.com/office/drawing/2014/main" id="{4699BB72-0480-4165-8D15-316CEED8CE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21" name="Graphic 20" descr="Single gear">
              <a:extLst>
                <a:ext uri="{FF2B5EF4-FFF2-40B4-BE49-F238E27FC236}">
                  <a16:creationId xmlns:a16="http://schemas.microsoft.com/office/drawing/2014/main" id="{685C07D9-1911-4085-8555-C992A61B10C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22" name="Graphic 21" descr="Single gear">
              <a:extLst>
                <a:ext uri="{FF2B5EF4-FFF2-40B4-BE49-F238E27FC236}">
                  <a16:creationId xmlns:a16="http://schemas.microsoft.com/office/drawing/2014/main" id="{D621B3C3-2371-4ED0-BC1D-87AABF852BD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23" name="Graphic 22" descr="Single gear">
              <a:extLst>
                <a:ext uri="{FF2B5EF4-FFF2-40B4-BE49-F238E27FC236}">
                  <a16:creationId xmlns:a16="http://schemas.microsoft.com/office/drawing/2014/main" id="{D7D15287-50FE-4441-BA06-D454D73F7EF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43076" y="1970240"/>
            <a:ext cx="10437812" cy="321164"/>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3" name="Date Placeholder 2"/>
          <p:cNvSpPr>
            <a:spLocks noGrp="1"/>
          </p:cNvSpPr>
          <p:nvPr>
            <p:ph type="dt" sz="half" idx="10"/>
          </p:nvPr>
        </p:nvSpPr>
        <p:spPr>
          <a:xfrm>
            <a:off x="8989256" y="5936187"/>
            <a:ext cx="2743200" cy="365125"/>
          </a:xfrm>
        </p:spPr>
        <p:txBody>
          <a:bodyPr/>
          <a:lstStyle/>
          <a:p>
            <a:fld id="{616D6166-2B42-4F11-BAA6-8ABAE1BE810C}" type="datetimeFigureOut">
              <a:rPr lang="en-US" noProof="0" smtClean="0"/>
              <a:t>4/2/2024</a:t>
            </a:fld>
            <a:endParaRPr lang="en-US" noProof="0" dirty="0"/>
          </a:p>
        </p:txBody>
      </p:sp>
      <p:sp>
        <p:nvSpPr>
          <p:cNvPr id="4" name="Footer Placeholder 3"/>
          <p:cNvSpPr>
            <a:spLocks noGrp="1"/>
          </p:cNvSpPr>
          <p:nvPr>
            <p:ph type="ftr" sz="quarter" idx="11"/>
          </p:nvPr>
        </p:nvSpPr>
        <p:spPr>
          <a:xfrm>
            <a:off x="2118596" y="5936188"/>
            <a:ext cx="6870660" cy="365125"/>
          </a:xfrm>
        </p:spPr>
        <p:txBody>
          <a:bodyPr/>
          <a:lstStyle/>
          <a:p>
            <a:r>
              <a:rPr lang="en-US" noProof="0" dirty="0"/>
              <a:t>Add a footer</a:t>
            </a:r>
          </a:p>
        </p:txBody>
      </p:sp>
      <p:sp>
        <p:nvSpPr>
          <p:cNvPr id="5" name="Slide Number Placeholder 4"/>
          <p:cNvSpPr>
            <a:spLocks noGrp="1"/>
          </p:cNvSpPr>
          <p:nvPr>
            <p:ph type="sldNum" sz="quarter" idx="12"/>
          </p:nvPr>
        </p:nvSpPr>
        <p:spPr>
          <a:xfrm>
            <a:off x="140493" y="748304"/>
            <a:ext cx="1154151" cy="1090789"/>
          </a:xfrm>
        </p:spPr>
        <p:txBody>
          <a:bodyPr/>
          <a:lstStyle/>
          <a:p>
            <a:fld id="{9E3FA76C-C565-46B6-8652-D75785E2521F}" type="slidenum">
              <a:rPr lang="en-US" noProof="0" smtClean="0"/>
              <a:t>‹#›</a:t>
            </a:fld>
            <a:endParaRPr lang="en-US" noProof="0" dirty="0"/>
          </a:p>
        </p:txBody>
      </p:sp>
      <p:cxnSp>
        <p:nvCxnSpPr>
          <p:cNvPr id="33" name="Straight Connector 32">
            <a:extLst>
              <a:ext uri="{FF2B5EF4-FFF2-40B4-BE49-F238E27FC236}">
                <a16:creationId xmlns:a16="http://schemas.microsoft.com/office/drawing/2014/main" id="{2664D24B-EA78-4E18-9226-569365267E5E}"/>
              </a:ext>
            </a:extLst>
          </p:cNvPr>
          <p:cNvCxnSpPr/>
          <p:nvPr userDrawn="1"/>
        </p:nvCxnSpPr>
        <p:spPr>
          <a:xfrm>
            <a:off x="8571139" y="969699"/>
            <a:ext cx="0" cy="6480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5BE17E03-04A7-46ED-8623-88DFFD7E30B0}"/>
              </a:ext>
            </a:extLst>
          </p:cNvPr>
          <p:cNvSpPr txBox="1">
            <a:spLocks/>
          </p:cNvSpPr>
          <p:nvPr userDrawn="1"/>
        </p:nvSpPr>
        <p:spPr>
          <a:xfrm>
            <a:off x="2106131" y="790252"/>
            <a:ext cx="3060802" cy="10809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endParaRPr lang="en-US" sz="2400" noProof="0" dirty="0"/>
          </a:p>
        </p:txBody>
      </p:sp>
      <p:cxnSp>
        <p:nvCxnSpPr>
          <p:cNvPr id="38" name="Straight Connector 37">
            <a:extLst>
              <a:ext uri="{FF2B5EF4-FFF2-40B4-BE49-F238E27FC236}">
                <a16:creationId xmlns:a16="http://schemas.microsoft.com/office/drawing/2014/main" id="{A3840076-AFCB-4C84-8E23-85DAD3CBEF3E}"/>
              </a:ext>
            </a:extLst>
          </p:cNvPr>
          <p:cNvCxnSpPr/>
          <p:nvPr userDrawn="1"/>
        </p:nvCxnSpPr>
        <p:spPr>
          <a:xfrm>
            <a:off x="5294539" y="969699"/>
            <a:ext cx="0" cy="6480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1" name="Title 50">
            <a:extLst>
              <a:ext uri="{FF2B5EF4-FFF2-40B4-BE49-F238E27FC236}">
                <a16:creationId xmlns:a16="http://schemas.microsoft.com/office/drawing/2014/main" id="{BBA20603-8433-4B38-976F-F18CF78D6BF9}"/>
              </a:ext>
            </a:extLst>
          </p:cNvPr>
          <p:cNvSpPr>
            <a:spLocks noGrp="1"/>
          </p:cNvSpPr>
          <p:nvPr>
            <p:ph type="title"/>
          </p:nvPr>
        </p:nvSpPr>
        <p:spPr>
          <a:xfrm>
            <a:off x="2106132" y="735087"/>
            <a:ext cx="3060802" cy="1080938"/>
          </a:xfrm>
        </p:spPr>
        <p:txBody>
          <a:bodyPr anchor="ctr" anchorCtr="0"/>
          <a:lstStyle>
            <a:lvl1pPr algn="ctr">
              <a:defRPr/>
            </a:lvl1pPr>
          </a:lstStyle>
          <a:p>
            <a:r>
              <a:rPr lang="en-US" noProof="0"/>
              <a:t>Click to edit Master title style</a:t>
            </a:r>
          </a:p>
        </p:txBody>
      </p:sp>
      <p:sp>
        <p:nvSpPr>
          <p:cNvPr id="53" name="Text Placeholder 52">
            <a:extLst>
              <a:ext uri="{FF2B5EF4-FFF2-40B4-BE49-F238E27FC236}">
                <a16:creationId xmlns:a16="http://schemas.microsoft.com/office/drawing/2014/main" id="{EF340F6C-3335-49B0-AE89-7103CA6A7F5E}"/>
              </a:ext>
            </a:extLst>
          </p:cNvPr>
          <p:cNvSpPr>
            <a:spLocks noGrp="1"/>
          </p:cNvSpPr>
          <p:nvPr>
            <p:ph type="body" sz="quarter" idx="18"/>
          </p:nvPr>
        </p:nvSpPr>
        <p:spPr>
          <a:xfrm>
            <a:off x="5384611" y="735013"/>
            <a:ext cx="3060700" cy="1081087"/>
          </a:xfrm>
        </p:spPr>
        <p:txBody>
          <a:bodyPr anchor="ctr" anchorCtr="0">
            <a:noAutofit/>
          </a:bodyPr>
          <a:lstStyle>
            <a:lvl1pPr marL="0" indent="0" algn="ctr">
              <a:buNone/>
              <a:defRPr sz="3600">
                <a:latin typeface="+mj-lt"/>
              </a:defRPr>
            </a:lvl1pPr>
            <a:lvl2pPr>
              <a:defRPr sz="3600">
                <a:latin typeface="+mj-lt"/>
              </a:defRPr>
            </a:lvl2pPr>
            <a:lvl3pPr>
              <a:defRPr sz="3600">
                <a:latin typeface="+mj-lt"/>
              </a:defRPr>
            </a:lvl3pPr>
            <a:lvl4pPr>
              <a:defRPr sz="3600">
                <a:latin typeface="+mj-lt"/>
              </a:defRPr>
            </a:lvl4pPr>
            <a:lvl5pPr>
              <a:defRPr sz="3600">
                <a:latin typeface="+mj-lt"/>
              </a:defRPr>
            </a:lvl5pPr>
          </a:lstStyle>
          <a:p>
            <a:pPr lvl="0"/>
            <a:r>
              <a:rPr lang="en-US" noProof="0"/>
              <a:t>Edit Master text styles</a:t>
            </a:r>
          </a:p>
        </p:txBody>
      </p:sp>
      <p:sp>
        <p:nvSpPr>
          <p:cNvPr id="55" name="Text Placeholder 54">
            <a:extLst>
              <a:ext uri="{FF2B5EF4-FFF2-40B4-BE49-F238E27FC236}">
                <a16:creationId xmlns:a16="http://schemas.microsoft.com/office/drawing/2014/main" id="{1F0AD31D-2FFB-40A9-96C2-F4EE3869BC54}"/>
              </a:ext>
            </a:extLst>
          </p:cNvPr>
          <p:cNvSpPr>
            <a:spLocks noGrp="1"/>
          </p:cNvSpPr>
          <p:nvPr>
            <p:ph type="body" sz="quarter" idx="19"/>
          </p:nvPr>
        </p:nvSpPr>
        <p:spPr>
          <a:xfrm>
            <a:off x="8662988" y="746125"/>
            <a:ext cx="3070225" cy="1058862"/>
          </a:xfrm>
        </p:spPr>
        <p:txBody>
          <a:bodyPr anchor="ctr" anchorCtr="0">
            <a:noAutofit/>
          </a:bodyPr>
          <a:lstStyle>
            <a:lvl1pPr marL="0" indent="0" algn="ctr">
              <a:buNone/>
              <a:defRPr sz="3600">
                <a:latin typeface="+mj-lt"/>
              </a:defRPr>
            </a:lvl1pPr>
            <a:lvl2pPr algn="ctr">
              <a:defRPr sz="3600">
                <a:latin typeface="+mj-lt"/>
              </a:defRPr>
            </a:lvl2pPr>
            <a:lvl3pPr algn="ctr">
              <a:defRPr sz="3600">
                <a:latin typeface="+mj-lt"/>
              </a:defRPr>
            </a:lvl3pPr>
            <a:lvl4pPr algn="ctr">
              <a:defRPr sz="3600">
                <a:latin typeface="+mj-lt"/>
              </a:defRPr>
            </a:lvl4pPr>
            <a:lvl5pPr algn="ctr">
              <a:defRPr sz="3600">
                <a:latin typeface="+mj-lt"/>
              </a:defRPr>
            </a:lvl5pPr>
          </a:lstStyle>
          <a:p>
            <a:pPr lvl="0"/>
            <a:r>
              <a:rPr lang="en-US" noProof="0"/>
              <a:t>Edit Master text styles</a:t>
            </a:r>
          </a:p>
        </p:txBody>
      </p:sp>
      <p:sp>
        <p:nvSpPr>
          <p:cNvPr id="57" name="Content Placeholder 56">
            <a:extLst>
              <a:ext uri="{FF2B5EF4-FFF2-40B4-BE49-F238E27FC236}">
                <a16:creationId xmlns:a16="http://schemas.microsoft.com/office/drawing/2014/main" id="{52B689E9-5B4C-4CC0-AAA4-847EB66C3302}"/>
              </a:ext>
            </a:extLst>
          </p:cNvPr>
          <p:cNvSpPr>
            <a:spLocks noGrp="1"/>
          </p:cNvSpPr>
          <p:nvPr>
            <p:ph sz="quarter" idx="20"/>
          </p:nvPr>
        </p:nvSpPr>
        <p:spPr>
          <a:xfrm>
            <a:off x="2106131" y="2116138"/>
            <a:ext cx="3060802" cy="3713162"/>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8" name="Content Placeholder 56">
            <a:extLst>
              <a:ext uri="{FF2B5EF4-FFF2-40B4-BE49-F238E27FC236}">
                <a16:creationId xmlns:a16="http://schemas.microsoft.com/office/drawing/2014/main" id="{1D5202CC-08D0-4157-9CB3-AA1EF4A2C855}"/>
              </a:ext>
            </a:extLst>
          </p:cNvPr>
          <p:cNvSpPr>
            <a:spLocks noGrp="1"/>
          </p:cNvSpPr>
          <p:nvPr>
            <p:ph sz="quarter" idx="21"/>
          </p:nvPr>
        </p:nvSpPr>
        <p:spPr>
          <a:xfrm>
            <a:off x="5384611" y="2103211"/>
            <a:ext cx="3060802" cy="3713162"/>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9" name="Content Placeholder 56">
            <a:extLst>
              <a:ext uri="{FF2B5EF4-FFF2-40B4-BE49-F238E27FC236}">
                <a16:creationId xmlns:a16="http://schemas.microsoft.com/office/drawing/2014/main" id="{7BE8E782-50B7-4C4E-BEA5-DDA27E0F6817}"/>
              </a:ext>
            </a:extLst>
          </p:cNvPr>
          <p:cNvSpPr>
            <a:spLocks noGrp="1"/>
          </p:cNvSpPr>
          <p:nvPr>
            <p:ph sz="quarter" idx="22"/>
          </p:nvPr>
        </p:nvSpPr>
        <p:spPr>
          <a:xfrm>
            <a:off x="8659892" y="2097613"/>
            <a:ext cx="3060802" cy="3713162"/>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7253014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3 Picture Column">
    <p:bg bwMode="blackWhite">
      <p:bgRef idx="1003">
        <a:schemeClr val="bg2"/>
      </p:bgRef>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2C074DF2-6D4F-4B58-A82E-6322DB69A6CC}"/>
              </a:ext>
            </a:extLst>
          </p:cNvPr>
          <p:cNvGrpSpPr/>
          <p:nvPr userDrawn="1"/>
        </p:nvGrpSpPr>
        <p:grpSpPr bwMode="ltGray">
          <a:xfrm>
            <a:off x="7232499" y="-159283"/>
            <a:ext cx="4959501" cy="5242297"/>
            <a:chOff x="7232499" y="-159283"/>
            <a:chExt cx="4959501" cy="5242297"/>
          </a:xfrm>
          <a:solidFill>
            <a:srgbClr val="76280B">
              <a:alpha val="60000"/>
            </a:srgbClr>
          </a:solidFill>
        </p:grpSpPr>
        <p:pic>
          <p:nvPicPr>
            <p:cNvPr id="29" name="Graphic 28" descr="Single gear">
              <a:extLst>
                <a:ext uri="{FF2B5EF4-FFF2-40B4-BE49-F238E27FC236}">
                  <a16:creationId xmlns:a16="http://schemas.microsoft.com/office/drawing/2014/main" id="{B9A8CB2C-0A50-43EC-A2C7-F536FF84DE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31" name="Graphic 30" descr="Single gear">
              <a:extLst>
                <a:ext uri="{FF2B5EF4-FFF2-40B4-BE49-F238E27FC236}">
                  <a16:creationId xmlns:a16="http://schemas.microsoft.com/office/drawing/2014/main" id="{71F3D36D-2C1A-4D06-A27F-6A64AA11889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32" name="Graphic 31" descr="Single gear">
              <a:extLst>
                <a:ext uri="{FF2B5EF4-FFF2-40B4-BE49-F238E27FC236}">
                  <a16:creationId xmlns:a16="http://schemas.microsoft.com/office/drawing/2014/main" id="{61F0F601-D5AC-45C0-92B6-2376085B0D5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203014"/>
              <a:ext cx="2880000" cy="2880000"/>
            </a:xfrm>
            <a:prstGeom prst="rect">
              <a:avLst/>
            </a:prstGeom>
          </p:spPr>
        </p:pic>
        <p:pic>
          <p:nvPicPr>
            <p:cNvPr id="33" name="Graphic 32" descr="Single gear">
              <a:extLst>
                <a:ext uri="{FF2B5EF4-FFF2-40B4-BE49-F238E27FC236}">
                  <a16:creationId xmlns:a16="http://schemas.microsoft.com/office/drawing/2014/main" id="{DE792A6A-B423-4979-BD59-4CD4A74069B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noProof="0"/>
              <a:t>Click to edit Master title style</a:t>
            </a:r>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a:t>Click icon to add picture</a:t>
            </a:r>
            <a:endParaRPr lang="en-US" noProof="0"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a:t>Click icon to add picture</a:t>
            </a:r>
            <a:endParaRPr lang="en-US" noProof="0"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a:t>Click icon to add picture</a:t>
            </a:r>
            <a:endParaRPr lang="en-US" noProof="0"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Edit Master text styles</a:t>
            </a:r>
          </a:p>
        </p:txBody>
      </p:sp>
      <p:sp>
        <p:nvSpPr>
          <p:cNvPr id="3" name="Date Placeholder 2"/>
          <p:cNvSpPr>
            <a:spLocks noGrp="1"/>
          </p:cNvSpPr>
          <p:nvPr>
            <p:ph type="dt" sz="half" idx="10"/>
          </p:nvPr>
        </p:nvSpPr>
        <p:spPr/>
        <p:txBody>
          <a:bodyPr/>
          <a:lstStyle/>
          <a:p>
            <a:fld id="{616D6166-2B42-4F11-BAA6-8ABAE1BE810C}" type="datetimeFigureOut">
              <a:rPr lang="en-US" noProof="0" smtClean="0"/>
              <a:t>4/2/2024</a:t>
            </a:fld>
            <a:endParaRPr lang="en-US" noProof="0" dirty="0"/>
          </a:p>
        </p:txBody>
      </p:sp>
      <p:sp>
        <p:nvSpPr>
          <p:cNvPr id="4" name="Footer Placeholder 3"/>
          <p:cNvSpPr>
            <a:spLocks noGrp="1"/>
          </p:cNvSpPr>
          <p:nvPr>
            <p:ph type="ftr" sz="quarter" idx="11"/>
          </p:nvPr>
        </p:nvSpPr>
        <p:spPr/>
        <p:txBody>
          <a:bodyPr/>
          <a:lstStyle/>
          <a:p>
            <a:r>
              <a:rPr lang="en-US" noProof="0" dirty="0"/>
              <a:t>Add a footer</a:t>
            </a:r>
          </a:p>
        </p:txBody>
      </p:sp>
      <p:sp>
        <p:nvSpPr>
          <p:cNvPr id="5" name="Slide Number Placeholder 4"/>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202556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Multiple Conten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E106B9E-EBA8-4369-8705-FDBBA60DC72E}"/>
              </a:ext>
            </a:extLst>
          </p:cNvPr>
          <p:cNvSpPr>
            <a:spLocks noGrp="1"/>
          </p:cNvSpPr>
          <p:nvPr>
            <p:ph type="body" sz="quarter" idx="13"/>
          </p:nvPr>
        </p:nvSpPr>
        <p:spPr>
          <a:xfrm>
            <a:off x="1860549" y="2101850"/>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grpSp>
        <p:nvGrpSpPr>
          <p:cNvPr id="11" name="Group 10">
            <a:extLst>
              <a:ext uri="{FF2B5EF4-FFF2-40B4-BE49-F238E27FC236}">
                <a16:creationId xmlns:a16="http://schemas.microsoft.com/office/drawing/2014/main" id="{180D0165-A38B-4CE8-AE4D-186DBC04F8D4}"/>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2" name="Graphic 11" descr="Single gear">
              <a:extLst>
                <a:ext uri="{FF2B5EF4-FFF2-40B4-BE49-F238E27FC236}">
                  <a16:creationId xmlns:a16="http://schemas.microsoft.com/office/drawing/2014/main" id="{90C052C9-F1E0-4264-8CAC-31B0B8F76D67}"/>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3" name="Graphic 12" descr="Single gear">
              <a:extLst>
                <a:ext uri="{FF2B5EF4-FFF2-40B4-BE49-F238E27FC236}">
                  <a16:creationId xmlns:a16="http://schemas.microsoft.com/office/drawing/2014/main" id="{892FFF3D-7B2E-44EB-83BA-5453FEC4892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id="{CC5A9AF4-A787-49A3-83CF-889F9AEE0D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19" name="Graphic 18" descr="Single gear">
              <a:extLst>
                <a:ext uri="{FF2B5EF4-FFF2-40B4-BE49-F238E27FC236}">
                  <a16:creationId xmlns:a16="http://schemas.microsoft.com/office/drawing/2014/main" id="{B5D192A5-6FE9-49BC-9104-102935BA03A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noProof="0"/>
              <a:t>Click to edit Master title style</a:t>
            </a:r>
          </a:p>
        </p:txBody>
      </p:sp>
      <p:sp>
        <p:nvSpPr>
          <p:cNvPr id="4" name="Date Placeholder 3"/>
          <p:cNvSpPr>
            <a:spLocks noGrp="1"/>
          </p:cNvSpPr>
          <p:nvPr>
            <p:ph type="dt" sz="half" idx="10"/>
          </p:nvPr>
        </p:nvSpPr>
        <p:spPr/>
        <p:txBody>
          <a:bodyPr/>
          <a:lstStyle/>
          <a:p>
            <a:fld id="{616D6166-2B42-4F11-BAA6-8ABAE1BE810C}" type="datetimeFigureOut">
              <a:rPr lang="en-US" noProof="0" smtClean="0"/>
              <a:t>4/2/2024</a:t>
            </a:fld>
            <a:endParaRPr lang="en-US" noProof="0" dirty="0"/>
          </a:p>
        </p:txBody>
      </p:sp>
      <p:sp>
        <p:nvSpPr>
          <p:cNvPr id="5" name="Footer Placeholder 4"/>
          <p:cNvSpPr>
            <a:spLocks noGrp="1"/>
          </p:cNvSpPr>
          <p:nvPr>
            <p:ph type="ftr" sz="quarter" idx="11"/>
          </p:nvPr>
        </p:nvSpPr>
        <p:spPr/>
        <p:txBody>
          <a:bodyPr/>
          <a:lstStyle/>
          <a:p>
            <a:r>
              <a:rPr lang="en-US" noProof="0" dirty="0"/>
              <a:t>Add a footer</a:t>
            </a:r>
          </a:p>
        </p:txBody>
      </p:sp>
      <p:sp>
        <p:nvSpPr>
          <p:cNvPr id="6" name="Slide Number Placeholder 5"/>
          <p:cNvSpPr>
            <a:spLocks noGrp="1"/>
          </p:cNvSpPr>
          <p:nvPr>
            <p:ph type="sldNum" sz="quarter" idx="12"/>
          </p:nvPr>
        </p:nvSpPr>
        <p:spPr/>
        <p:txBody>
          <a:bodyPr/>
          <a:lstStyle/>
          <a:p>
            <a:fld id="{9E3FA76C-C565-46B6-8652-D75785E2521F}" type="slidenum">
              <a:rPr lang="en-US" noProof="0" smtClean="0"/>
              <a:t>‹#›</a:t>
            </a:fld>
            <a:endParaRPr lang="en-US" noProof="0" dirty="0"/>
          </a:p>
        </p:txBody>
      </p:sp>
      <p:sp>
        <p:nvSpPr>
          <p:cNvPr id="24" name="Text Placeholder 7">
            <a:extLst>
              <a:ext uri="{FF2B5EF4-FFF2-40B4-BE49-F238E27FC236}">
                <a16:creationId xmlns:a16="http://schemas.microsoft.com/office/drawing/2014/main" id="{F099E8F9-E092-4E4C-AB87-FB2B4EC4D0AD}"/>
              </a:ext>
            </a:extLst>
          </p:cNvPr>
          <p:cNvSpPr>
            <a:spLocks noGrp="1"/>
          </p:cNvSpPr>
          <p:nvPr>
            <p:ph type="body" sz="quarter" idx="14"/>
          </p:nvPr>
        </p:nvSpPr>
        <p:spPr>
          <a:xfrm>
            <a:off x="1860549" y="3044624"/>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 name="Text Placeholder 7">
            <a:extLst>
              <a:ext uri="{FF2B5EF4-FFF2-40B4-BE49-F238E27FC236}">
                <a16:creationId xmlns:a16="http://schemas.microsoft.com/office/drawing/2014/main" id="{782CF4FC-13E5-4A63-BCF2-3AF43B5F15B9}"/>
              </a:ext>
            </a:extLst>
          </p:cNvPr>
          <p:cNvSpPr>
            <a:spLocks noGrp="1"/>
          </p:cNvSpPr>
          <p:nvPr>
            <p:ph type="body" sz="quarter" idx="15"/>
          </p:nvPr>
        </p:nvSpPr>
        <p:spPr>
          <a:xfrm>
            <a:off x="1860549" y="3987398"/>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 name="Text Placeholder 7">
            <a:extLst>
              <a:ext uri="{FF2B5EF4-FFF2-40B4-BE49-F238E27FC236}">
                <a16:creationId xmlns:a16="http://schemas.microsoft.com/office/drawing/2014/main" id="{8523C4DE-E0C6-4EE1-9145-DA7819174663}"/>
              </a:ext>
            </a:extLst>
          </p:cNvPr>
          <p:cNvSpPr>
            <a:spLocks noGrp="1"/>
          </p:cNvSpPr>
          <p:nvPr>
            <p:ph type="body" sz="quarter" idx="16"/>
          </p:nvPr>
        </p:nvSpPr>
        <p:spPr>
          <a:xfrm>
            <a:off x="1860549" y="4930171"/>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035263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EE363D07-B7E9-4C17-BF5B-ADACCCAD7C6C}"/>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2" name="Graphic 11" descr="Single gear">
              <a:extLst>
                <a:ext uri="{FF2B5EF4-FFF2-40B4-BE49-F238E27FC236}">
                  <a16:creationId xmlns:a16="http://schemas.microsoft.com/office/drawing/2014/main" id="{BF7F7D52-1EF2-49FA-AE87-7BE7232893FF}"/>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3" name="Graphic 12" descr="Single gear">
              <a:extLst>
                <a:ext uri="{FF2B5EF4-FFF2-40B4-BE49-F238E27FC236}">
                  <a16:creationId xmlns:a16="http://schemas.microsoft.com/office/drawing/2014/main" id="{ACC0D449-4064-40FD-A10D-BE7844EB877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4" name="Graphic 13" descr="Single gear">
              <a:extLst>
                <a:ext uri="{FF2B5EF4-FFF2-40B4-BE49-F238E27FC236}">
                  <a16:creationId xmlns:a16="http://schemas.microsoft.com/office/drawing/2014/main" id="{1FE621D1-1FD9-49E2-99C8-0CB37634CDC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0EA6856C-35D0-465E-B0CB-B889D4DA0B2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A493FB47-F1DA-40B8-A1F4-115CD1F7084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7" name="Picture 6"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noProof="0"/>
              <a:t>Click to edit Master title style</a:t>
            </a:r>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4" name="Date Placeholder 3"/>
          <p:cNvSpPr>
            <a:spLocks noGrp="1"/>
          </p:cNvSpPr>
          <p:nvPr>
            <p:ph type="dt" sz="half" idx="10"/>
          </p:nvPr>
        </p:nvSpPr>
        <p:spPr/>
        <p:txBody>
          <a:bodyPr/>
          <a:lstStyle/>
          <a:p>
            <a:fld id="{616D6166-2B42-4F11-BAA6-8ABAE1BE810C}" type="datetimeFigureOut">
              <a:rPr lang="en-US" noProof="0" smtClean="0"/>
              <a:t>4/2/2024</a:t>
            </a:fld>
            <a:endParaRPr lang="en-US" noProof="0" dirty="0"/>
          </a:p>
        </p:txBody>
      </p:sp>
      <p:sp>
        <p:nvSpPr>
          <p:cNvPr id="5" name="Footer Placeholder 4"/>
          <p:cNvSpPr>
            <a:spLocks noGrp="1"/>
          </p:cNvSpPr>
          <p:nvPr>
            <p:ph type="ftr" sz="quarter" idx="11"/>
          </p:nvPr>
        </p:nvSpPr>
        <p:spPr/>
        <p:txBody>
          <a:bodyPr/>
          <a:lstStyle/>
          <a:p>
            <a:r>
              <a:rPr lang="en-US" noProof="0" dirty="0"/>
              <a:t>Add a footer</a:t>
            </a:r>
          </a:p>
        </p:txBody>
      </p:sp>
      <p:sp>
        <p:nvSpPr>
          <p:cNvPr id="6" name="Slide Number Placeholder 5"/>
          <p:cNvSpPr>
            <a:spLocks noGrp="1"/>
          </p:cNvSpPr>
          <p:nvPr>
            <p:ph type="sldNum" sz="quarter" idx="12"/>
          </p:nvPr>
        </p:nvSpPr>
        <p:spPr>
          <a:xfrm>
            <a:off x="10729455" y="2869895"/>
            <a:ext cx="1154151" cy="1090789"/>
          </a:xfrm>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5033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CBF5BF6C-5F7D-464E-B42E-D194CF355A7E}"/>
              </a:ext>
            </a:extLst>
          </p:cNvPr>
          <p:cNvGrpSpPr/>
          <p:nvPr userDrawn="1"/>
        </p:nvGrpSpPr>
        <p:grpSpPr bwMode="ltGray">
          <a:xfrm rot="5400000">
            <a:off x="7096454" y="1615369"/>
            <a:ext cx="4959501" cy="5525761"/>
            <a:chOff x="7232499" y="-159283"/>
            <a:chExt cx="4959501" cy="5525761"/>
          </a:xfrm>
          <a:solidFill>
            <a:srgbClr val="76280B">
              <a:alpha val="60000"/>
            </a:srgbClr>
          </a:solidFill>
        </p:grpSpPr>
        <p:pic>
          <p:nvPicPr>
            <p:cNvPr id="13" name="Graphic 12" descr="Single gear">
              <a:extLst>
                <a:ext uri="{FF2B5EF4-FFF2-40B4-BE49-F238E27FC236}">
                  <a16:creationId xmlns:a16="http://schemas.microsoft.com/office/drawing/2014/main" id="{8F045C13-A0AE-4F21-8EE7-47DCE4B458F8}"/>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4" name="Graphic 13" descr="Single gear">
              <a:extLst>
                <a:ext uri="{FF2B5EF4-FFF2-40B4-BE49-F238E27FC236}">
                  <a16:creationId xmlns:a16="http://schemas.microsoft.com/office/drawing/2014/main" id="{D5197B13-7446-4E28-A62C-4543D7BD632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5" name="Graphic 14" descr="Single gear">
              <a:extLst>
                <a:ext uri="{FF2B5EF4-FFF2-40B4-BE49-F238E27FC236}">
                  <a16:creationId xmlns:a16="http://schemas.microsoft.com/office/drawing/2014/main" id="{4B5B975A-536D-4192-B3DE-875F5E141AA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486478"/>
              <a:ext cx="2880000" cy="2880000"/>
            </a:xfrm>
            <a:prstGeom prst="rect">
              <a:avLst/>
            </a:prstGeom>
          </p:spPr>
        </p:pic>
        <p:pic>
          <p:nvPicPr>
            <p:cNvPr id="16" name="Graphic 15" descr="Single gear">
              <a:extLst>
                <a:ext uri="{FF2B5EF4-FFF2-40B4-BE49-F238E27FC236}">
                  <a16:creationId xmlns:a16="http://schemas.microsoft.com/office/drawing/2014/main" id="{5BB09BB4-511A-4714-92A7-D9CA09D1FD7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sz="half" idx="1"/>
          </p:nvPr>
        </p:nvSpPr>
        <p:spPr>
          <a:xfrm>
            <a:off x="680320" y="2336873"/>
            <a:ext cx="4698358" cy="3599316"/>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5594123" y="2336873"/>
            <a:ext cx="4700058" cy="3599316"/>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616D6166-2B42-4F11-BAA6-8ABAE1BE810C}" type="datetimeFigureOut">
              <a:rPr lang="en-US" noProof="0" smtClean="0"/>
              <a:t>4/2/2024</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176272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1281ABC-1821-4B63-88B5-74D2B13A11AF}"/>
              </a:ext>
            </a:extLst>
          </p:cNvPr>
          <p:cNvGrpSpPr/>
          <p:nvPr userDrawn="1"/>
        </p:nvGrpSpPr>
        <p:grpSpPr>
          <a:xfrm rot="5400000">
            <a:off x="175132" y="1273331"/>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A93E95CB-8B7F-4CE0-BD90-8078D78E5BE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308EA72E-9FD8-4137-AF70-2F45B4623A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7E5F03E5-E60E-40E5-996F-CE212FF642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7EB0518D-8C62-493A-B053-F7B2F41290B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37646" y="753228"/>
            <a:ext cx="9613861" cy="1080938"/>
          </a:xfrm>
        </p:spPr>
        <p:txBody>
          <a:bodyPr/>
          <a:lstStyle/>
          <a:p>
            <a:r>
              <a:rPr lang="en-US" noProof="0"/>
              <a:t>Click to edit Master title style</a:t>
            </a:r>
          </a:p>
        </p:txBody>
      </p:sp>
      <p:sp>
        <p:nvSpPr>
          <p:cNvPr id="3" name="Content Placeholder 2"/>
          <p:cNvSpPr>
            <a:spLocks noGrp="1"/>
          </p:cNvSpPr>
          <p:nvPr>
            <p:ph sz="half" idx="1"/>
          </p:nvPr>
        </p:nvSpPr>
        <p:spPr>
          <a:xfrm>
            <a:off x="2137645" y="2336873"/>
            <a:ext cx="4698358" cy="3599316"/>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7051448" y="2336873"/>
            <a:ext cx="4700058" cy="3599316"/>
          </a:xfrm>
        </p:spPr>
        <p:txBody>
          <a:bodyPr anchor="ctr" anchorCtr="0"/>
          <a:lstStyle>
            <a:lvl1pPr algn="ctr">
              <a:defRPr/>
            </a:lvl1pPr>
            <a:lvl2pPr algn="ctr">
              <a:defRPr/>
            </a:lvl2pPr>
            <a:lvl3pPr algn="ctr">
              <a:defRPr/>
            </a:lvl3pPr>
            <a:lvl4pPr algn="ctr">
              <a:defRPr/>
            </a:lvl4pPr>
            <a:lvl5pPr algn="ctr">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a:xfrm>
            <a:off x="9008306" y="5936187"/>
            <a:ext cx="2743200" cy="365125"/>
          </a:xfrm>
        </p:spPr>
        <p:txBody>
          <a:bodyPr/>
          <a:lstStyle/>
          <a:p>
            <a:fld id="{616D6166-2B42-4F11-BAA6-8ABAE1BE810C}" type="datetimeFigureOut">
              <a:rPr lang="en-US" noProof="0" smtClean="0"/>
              <a:t>4/2/2024</a:t>
            </a:fld>
            <a:endParaRPr lang="en-US" noProof="0" dirty="0"/>
          </a:p>
        </p:txBody>
      </p:sp>
      <p:sp>
        <p:nvSpPr>
          <p:cNvPr id="6" name="Footer Placeholder 5"/>
          <p:cNvSpPr>
            <a:spLocks noGrp="1"/>
          </p:cNvSpPr>
          <p:nvPr>
            <p:ph type="ftr" sz="quarter" idx="11"/>
          </p:nvPr>
        </p:nvSpPr>
        <p:spPr>
          <a:xfrm>
            <a:off x="2137646" y="5936188"/>
            <a:ext cx="6870660" cy="365125"/>
          </a:xfrm>
        </p:spPr>
        <p:txBody>
          <a:bodyPr/>
          <a:lstStyle/>
          <a:p>
            <a:r>
              <a:rPr lang="en-US" noProof="0" dirty="0"/>
              <a:t>Add a footer</a:t>
            </a:r>
          </a:p>
        </p:txBody>
      </p:sp>
      <p:sp>
        <p:nvSpPr>
          <p:cNvPr id="7" name="Slide Number Placeholder 6"/>
          <p:cNvSpPr>
            <a:spLocks noGrp="1"/>
          </p:cNvSpPr>
          <p:nvPr>
            <p:ph type="sldNum" sz="quarter" idx="12"/>
          </p:nvPr>
        </p:nvSpPr>
        <p:spPr>
          <a:xfrm>
            <a:off x="156705" y="753227"/>
            <a:ext cx="1154151" cy="1090789"/>
          </a:xfrm>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320697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F90C5C8C-B074-498F-921D-CC0B5DF8FBD3}"/>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5" name="Graphic 14" descr="Single gear">
              <a:extLst>
                <a:ext uri="{FF2B5EF4-FFF2-40B4-BE49-F238E27FC236}">
                  <a16:creationId xmlns:a16="http://schemas.microsoft.com/office/drawing/2014/main" id="{C270183A-92E0-49A5-B6BC-F19346763723}"/>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6" name="Graphic 15" descr="Single gear">
              <a:extLst>
                <a:ext uri="{FF2B5EF4-FFF2-40B4-BE49-F238E27FC236}">
                  <a16:creationId xmlns:a16="http://schemas.microsoft.com/office/drawing/2014/main" id="{6E086889-5472-4B65-A156-D0B8F369C34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7" name="Graphic 16" descr="Single gear">
              <a:extLst>
                <a:ext uri="{FF2B5EF4-FFF2-40B4-BE49-F238E27FC236}">
                  <a16:creationId xmlns:a16="http://schemas.microsoft.com/office/drawing/2014/main" id="{4BCBF44F-62C7-4F40-99DF-85C459F43ED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8" name="Graphic 17" descr="Single gear">
              <a:extLst>
                <a:ext uri="{FF2B5EF4-FFF2-40B4-BE49-F238E27FC236}">
                  <a16:creationId xmlns:a16="http://schemas.microsoft.com/office/drawing/2014/main" id="{ABF64D53-5ED0-4A1D-A7EA-94CDB0D37EC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9" name="Graphic 18" descr="Single gear">
              <a:extLst>
                <a:ext uri="{FF2B5EF4-FFF2-40B4-BE49-F238E27FC236}">
                  <a16:creationId xmlns:a16="http://schemas.microsoft.com/office/drawing/2014/main" id="{2565C769-10BF-4E7B-B099-B4FD458436E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10" name="Picture 9"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noProof="0"/>
              <a:t>Click to edit Master title style</a:t>
            </a:r>
          </a:p>
        </p:txBody>
      </p:sp>
      <p:sp>
        <p:nvSpPr>
          <p:cNvPr id="3" name="Text Placeholder 2"/>
          <p:cNvSpPr>
            <a:spLocks noGrp="1"/>
          </p:cNvSpPr>
          <p:nvPr>
            <p:ph type="body" idx="1"/>
          </p:nvPr>
        </p:nvSpPr>
        <p:spPr>
          <a:xfrm>
            <a:off x="680320" y="2336873"/>
            <a:ext cx="4698358"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5594123" y="2336873"/>
            <a:ext cx="4700059"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616D6166-2B42-4F11-BAA6-8ABAE1BE810C}" type="datetimeFigureOut">
              <a:rPr lang="en-US" noProof="0" smtClean="0"/>
              <a:t>4/2/2024</a:t>
            </a:fld>
            <a:endParaRPr lang="en-US" noProof="0" dirty="0"/>
          </a:p>
        </p:txBody>
      </p:sp>
      <p:sp>
        <p:nvSpPr>
          <p:cNvPr id="8" name="Footer Placeholder 7"/>
          <p:cNvSpPr>
            <a:spLocks noGrp="1"/>
          </p:cNvSpPr>
          <p:nvPr>
            <p:ph type="ftr" sz="quarter" idx="11"/>
          </p:nvPr>
        </p:nvSpPr>
        <p:spPr/>
        <p:txBody>
          <a:bodyPr/>
          <a:lstStyle/>
          <a:p>
            <a:r>
              <a:rPr lang="en-US" noProof="0" dirty="0"/>
              <a:t>Add a footer</a:t>
            </a:r>
          </a:p>
        </p:txBody>
      </p:sp>
      <p:sp>
        <p:nvSpPr>
          <p:cNvPr id="9" name="Slide Number Placeholder 8"/>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727138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1281ABC-1821-4B63-88B5-74D2B13A11AF}"/>
              </a:ext>
            </a:extLst>
          </p:cNvPr>
          <p:cNvGrpSpPr/>
          <p:nvPr userDrawn="1"/>
        </p:nvGrpSpPr>
        <p:grpSpPr>
          <a:xfrm rot="5400000">
            <a:off x="175132" y="1273331"/>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A93E95CB-8B7F-4CE0-BD90-8078D78E5BE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308EA72E-9FD8-4137-AF70-2F45B4623A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7E5F03E5-E60E-40E5-996F-CE212FF642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7EB0518D-8C62-493A-B053-F7B2F41290B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37646" y="753228"/>
            <a:ext cx="9613861" cy="1080938"/>
          </a:xfrm>
        </p:spPr>
        <p:txBody>
          <a:bodyPr/>
          <a:lstStyle/>
          <a:p>
            <a:r>
              <a:rPr lang="en-US" noProof="0"/>
              <a:t>Click to edit Master title style</a:t>
            </a:r>
          </a:p>
        </p:txBody>
      </p:sp>
      <p:sp>
        <p:nvSpPr>
          <p:cNvPr id="5" name="Date Placeholder 4"/>
          <p:cNvSpPr>
            <a:spLocks noGrp="1"/>
          </p:cNvSpPr>
          <p:nvPr>
            <p:ph type="dt" sz="half" idx="10"/>
          </p:nvPr>
        </p:nvSpPr>
        <p:spPr>
          <a:xfrm>
            <a:off x="9008306" y="5936187"/>
            <a:ext cx="2743200" cy="365125"/>
          </a:xfrm>
        </p:spPr>
        <p:txBody>
          <a:bodyPr/>
          <a:lstStyle/>
          <a:p>
            <a:fld id="{616D6166-2B42-4F11-BAA6-8ABAE1BE810C}" type="datetimeFigureOut">
              <a:rPr lang="en-US" noProof="0" smtClean="0"/>
              <a:t>4/2/2024</a:t>
            </a:fld>
            <a:endParaRPr lang="en-US" noProof="0" dirty="0"/>
          </a:p>
        </p:txBody>
      </p:sp>
      <p:sp>
        <p:nvSpPr>
          <p:cNvPr id="6" name="Footer Placeholder 5"/>
          <p:cNvSpPr>
            <a:spLocks noGrp="1"/>
          </p:cNvSpPr>
          <p:nvPr>
            <p:ph type="ftr" sz="quarter" idx="11"/>
          </p:nvPr>
        </p:nvSpPr>
        <p:spPr>
          <a:xfrm>
            <a:off x="2137646" y="5936188"/>
            <a:ext cx="6870660" cy="365125"/>
          </a:xfrm>
        </p:spPr>
        <p:txBody>
          <a:bodyPr/>
          <a:lstStyle/>
          <a:p>
            <a:r>
              <a:rPr lang="en-US" noProof="0" dirty="0"/>
              <a:t>Add a footer</a:t>
            </a:r>
          </a:p>
        </p:txBody>
      </p:sp>
      <p:sp>
        <p:nvSpPr>
          <p:cNvPr id="7" name="Slide Number Placeholder 6"/>
          <p:cNvSpPr>
            <a:spLocks noGrp="1"/>
          </p:cNvSpPr>
          <p:nvPr>
            <p:ph type="sldNum" sz="quarter" idx="12"/>
          </p:nvPr>
        </p:nvSpPr>
        <p:spPr>
          <a:xfrm>
            <a:off x="156705" y="753227"/>
            <a:ext cx="1154151" cy="1090789"/>
          </a:xfrm>
        </p:spPr>
        <p:txBody>
          <a:bodyPr/>
          <a:lstStyle/>
          <a:p>
            <a:fld id="{9E3FA76C-C565-46B6-8652-D75785E2521F}" type="slidenum">
              <a:rPr lang="en-US" noProof="0" smtClean="0"/>
              <a:t>‹#›</a:t>
            </a:fld>
            <a:endParaRPr lang="en-US" noProof="0" dirty="0"/>
          </a:p>
        </p:txBody>
      </p:sp>
      <p:sp>
        <p:nvSpPr>
          <p:cNvPr id="18" name="Content Placeholder 2">
            <a:extLst>
              <a:ext uri="{FF2B5EF4-FFF2-40B4-BE49-F238E27FC236}">
                <a16:creationId xmlns:a16="http://schemas.microsoft.com/office/drawing/2014/main" id="{FD7CD5CF-F924-43C6-9C02-06FBC84A6729}"/>
              </a:ext>
            </a:extLst>
          </p:cNvPr>
          <p:cNvSpPr>
            <a:spLocks noGrp="1"/>
          </p:cNvSpPr>
          <p:nvPr>
            <p:ph idx="1"/>
          </p:nvPr>
        </p:nvSpPr>
        <p:spPr>
          <a:xfrm>
            <a:off x="2137644" y="2161725"/>
            <a:ext cx="9613861" cy="3702647"/>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413184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1CA97C9F-27FA-4BCE-84C2-EA9C0347E974}"/>
              </a:ext>
            </a:extLst>
          </p:cNvPr>
          <p:cNvGrpSpPr/>
          <p:nvPr userDrawn="1"/>
        </p:nvGrpSpPr>
        <p:grpSpPr>
          <a:xfrm rot="5400000">
            <a:off x="227324" y="1282732"/>
            <a:ext cx="5378800" cy="5588856"/>
            <a:chOff x="-424090" y="303112"/>
            <a:chExt cx="5378800" cy="5588856"/>
          </a:xfrm>
          <a:solidFill>
            <a:srgbClr val="F6BF73">
              <a:alpha val="30196"/>
            </a:srgbClr>
          </a:solidFill>
        </p:grpSpPr>
        <p:pic>
          <p:nvPicPr>
            <p:cNvPr id="11" name="Graphic 10" descr="Single gear">
              <a:extLst>
                <a:ext uri="{FF2B5EF4-FFF2-40B4-BE49-F238E27FC236}">
                  <a16:creationId xmlns:a16="http://schemas.microsoft.com/office/drawing/2014/main" id="{6EEB6AF8-1385-4805-8E97-CDE431030B0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2" name="Graphic 11" descr="Single gear">
              <a:extLst>
                <a:ext uri="{FF2B5EF4-FFF2-40B4-BE49-F238E27FC236}">
                  <a16:creationId xmlns:a16="http://schemas.microsoft.com/office/drawing/2014/main" id="{1F08FE59-AC1A-4BF7-B9D5-7672C8C7D39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3" name="Graphic 12" descr="Single gear">
              <a:extLst>
                <a:ext uri="{FF2B5EF4-FFF2-40B4-BE49-F238E27FC236}">
                  <a16:creationId xmlns:a16="http://schemas.microsoft.com/office/drawing/2014/main" id="{F44470E0-8B01-46E6-90F1-4B52CB3EFF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4" name="Graphic 13" descr="Single gear">
              <a:extLst>
                <a:ext uri="{FF2B5EF4-FFF2-40B4-BE49-F238E27FC236}">
                  <a16:creationId xmlns:a16="http://schemas.microsoft.com/office/drawing/2014/main" id="{2FB2E216-0387-4DF4-A432-E877C96A7BA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5" name="Graphic 14" descr="Single gear">
              <a:extLst>
                <a:ext uri="{FF2B5EF4-FFF2-40B4-BE49-F238E27FC236}">
                  <a16:creationId xmlns:a16="http://schemas.microsoft.com/office/drawing/2014/main" id="{53685AA4-853C-46A8-8ADB-FA80FE59BF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6" name="Picture 5"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noProof="0"/>
              <a:t>Click to edit Master title style</a:t>
            </a:r>
          </a:p>
        </p:txBody>
      </p:sp>
      <p:sp>
        <p:nvSpPr>
          <p:cNvPr id="3" name="Date Placeholder 2"/>
          <p:cNvSpPr>
            <a:spLocks noGrp="1"/>
          </p:cNvSpPr>
          <p:nvPr>
            <p:ph type="dt" sz="half" idx="10"/>
          </p:nvPr>
        </p:nvSpPr>
        <p:spPr/>
        <p:txBody>
          <a:bodyPr/>
          <a:lstStyle/>
          <a:p>
            <a:fld id="{616D6166-2B42-4F11-BAA6-8ABAE1BE810C}" type="datetimeFigureOut">
              <a:rPr lang="en-US" noProof="0" smtClean="0"/>
              <a:t>4/2/2024</a:t>
            </a:fld>
            <a:endParaRPr lang="en-US" noProof="0" dirty="0"/>
          </a:p>
        </p:txBody>
      </p:sp>
      <p:sp>
        <p:nvSpPr>
          <p:cNvPr id="4" name="Footer Placeholder 3"/>
          <p:cNvSpPr>
            <a:spLocks noGrp="1"/>
          </p:cNvSpPr>
          <p:nvPr>
            <p:ph type="ftr" sz="quarter" idx="11"/>
          </p:nvPr>
        </p:nvSpPr>
        <p:spPr/>
        <p:txBody>
          <a:bodyPr/>
          <a:lstStyle/>
          <a:p>
            <a:r>
              <a:rPr lang="en-US" noProof="0" dirty="0"/>
              <a:t>Add a footer</a:t>
            </a:r>
          </a:p>
        </p:txBody>
      </p:sp>
      <p:sp>
        <p:nvSpPr>
          <p:cNvPr id="5" name="Slide Number Placeholder 4"/>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419934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1CA97C9F-27FA-4BCE-84C2-EA9C0347E974}"/>
              </a:ext>
            </a:extLst>
          </p:cNvPr>
          <p:cNvGrpSpPr/>
          <p:nvPr userDrawn="1"/>
        </p:nvGrpSpPr>
        <p:grpSpPr>
          <a:xfrm rot="5400000">
            <a:off x="227324" y="1282732"/>
            <a:ext cx="5378800" cy="5588856"/>
            <a:chOff x="-424090" y="303112"/>
            <a:chExt cx="5378800" cy="5588856"/>
          </a:xfrm>
          <a:solidFill>
            <a:srgbClr val="F6BF73">
              <a:alpha val="30196"/>
            </a:srgbClr>
          </a:solidFill>
        </p:grpSpPr>
        <p:pic>
          <p:nvPicPr>
            <p:cNvPr id="11" name="Graphic 10" descr="Single gear">
              <a:extLst>
                <a:ext uri="{FF2B5EF4-FFF2-40B4-BE49-F238E27FC236}">
                  <a16:creationId xmlns:a16="http://schemas.microsoft.com/office/drawing/2014/main" id="{6EEB6AF8-1385-4805-8E97-CDE431030B0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2" name="Graphic 11" descr="Single gear">
              <a:extLst>
                <a:ext uri="{FF2B5EF4-FFF2-40B4-BE49-F238E27FC236}">
                  <a16:creationId xmlns:a16="http://schemas.microsoft.com/office/drawing/2014/main" id="{1F08FE59-AC1A-4BF7-B9D5-7672C8C7D39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3" name="Graphic 12" descr="Single gear">
              <a:extLst>
                <a:ext uri="{FF2B5EF4-FFF2-40B4-BE49-F238E27FC236}">
                  <a16:creationId xmlns:a16="http://schemas.microsoft.com/office/drawing/2014/main" id="{F44470E0-8B01-46E6-90F1-4B52CB3EFF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4" name="Graphic 13" descr="Single gear">
              <a:extLst>
                <a:ext uri="{FF2B5EF4-FFF2-40B4-BE49-F238E27FC236}">
                  <a16:creationId xmlns:a16="http://schemas.microsoft.com/office/drawing/2014/main" id="{2FB2E216-0387-4DF4-A432-E877C96A7BA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5" name="Graphic 14" descr="Single gear">
              <a:extLst>
                <a:ext uri="{FF2B5EF4-FFF2-40B4-BE49-F238E27FC236}">
                  <a16:creationId xmlns:a16="http://schemas.microsoft.com/office/drawing/2014/main" id="{53685AA4-853C-46A8-8ADB-FA80FE59BF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6" name="Picture 5"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noProof="0"/>
              <a:t>Click to edit Master title style</a:t>
            </a:r>
          </a:p>
        </p:txBody>
      </p:sp>
      <p:sp>
        <p:nvSpPr>
          <p:cNvPr id="3" name="Date Placeholder 2"/>
          <p:cNvSpPr>
            <a:spLocks noGrp="1"/>
          </p:cNvSpPr>
          <p:nvPr>
            <p:ph type="dt" sz="half" idx="10"/>
          </p:nvPr>
        </p:nvSpPr>
        <p:spPr/>
        <p:txBody>
          <a:bodyPr/>
          <a:lstStyle/>
          <a:p>
            <a:fld id="{616D6166-2B42-4F11-BAA6-8ABAE1BE810C}" type="datetimeFigureOut">
              <a:rPr lang="en-US" noProof="0" smtClean="0"/>
              <a:t>4/2/2024</a:t>
            </a:fld>
            <a:endParaRPr lang="en-US" noProof="0" dirty="0"/>
          </a:p>
        </p:txBody>
      </p:sp>
      <p:sp>
        <p:nvSpPr>
          <p:cNvPr id="4" name="Footer Placeholder 3"/>
          <p:cNvSpPr>
            <a:spLocks noGrp="1"/>
          </p:cNvSpPr>
          <p:nvPr>
            <p:ph type="ftr" sz="quarter" idx="11"/>
          </p:nvPr>
        </p:nvSpPr>
        <p:spPr/>
        <p:txBody>
          <a:bodyPr/>
          <a:lstStyle/>
          <a:p>
            <a:r>
              <a:rPr lang="en-US" noProof="0" dirty="0"/>
              <a:t>Add a footer</a:t>
            </a:r>
          </a:p>
        </p:txBody>
      </p:sp>
      <p:sp>
        <p:nvSpPr>
          <p:cNvPr id="5" name="Slide Number Placeholder 4"/>
          <p:cNvSpPr>
            <a:spLocks noGrp="1"/>
          </p:cNvSpPr>
          <p:nvPr>
            <p:ph type="sldNum" sz="quarter" idx="12"/>
          </p:nvPr>
        </p:nvSpPr>
        <p:spPr/>
        <p:txBody>
          <a:bodyPr/>
          <a:lstStyle/>
          <a:p>
            <a:fld id="{9E3FA76C-C565-46B6-8652-D75785E2521F}" type="slidenum">
              <a:rPr lang="en-US" noProof="0" smtClean="0"/>
              <a:t>‹#›</a:t>
            </a:fld>
            <a:endParaRPr lang="en-US" noProof="0" dirty="0"/>
          </a:p>
        </p:txBody>
      </p:sp>
      <p:sp>
        <p:nvSpPr>
          <p:cNvPr id="17" name="Text Placeholder 16">
            <a:extLst>
              <a:ext uri="{FF2B5EF4-FFF2-40B4-BE49-F238E27FC236}">
                <a16:creationId xmlns:a16="http://schemas.microsoft.com/office/drawing/2014/main" id="{D683A405-3ADE-448E-893F-D3D2E11CCA4C}"/>
              </a:ext>
            </a:extLst>
          </p:cNvPr>
          <p:cNvSpPr>
            <a:spLocks noGrp="1"/>
          </p:cNvSpPr>
          <p:nvPr>
            <p:ph type="body" sz="quarter" idx="13"/>
          </p:nvPr>
        </p:nvSpPr>
        <p:spPr>
          <a:xfrm>
            <a:off x="1897819" y="2290763"/>
            <a:ext cx="8396362" cy="3100387"/>
          </a:xfrm>
        </p:spPr>
        <p:txBody>
          <a:bodyPr anchor="ctr">
            <a:normAutofit/>
          </a:bodyPr>
          <a:lstStyle>
            <a:lvl1pPr marL="0" indent="0" algn="ctr">
              <a:buNone/>
              <a:defRPr sz="6000"/>
            </a:lvl1pPr>
          </a:lstStyle>
          <a:p>
            <a:pPr lvl="0"/>
            <a:r>
              <a:rPr lang="en-US" noProof="0"/>
              <a:t>Edit Master text styles</a:t>
            </a:r>
          </a:p>
        </p:txBody>
      </p:sp>
    </p:spTree>
    <p:extLst>
      <p:ext uri="{BB962C8B-B14F-4D97-AF65-F5344CB8AC3E}">
        <p14:creationId xmlns:p14="http://schemas.microsoft.com/office/powerpoint/2010/main" val="462027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1">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16D6166-2B42-4F11-BAA6-8ABAE1BE810C}" type="datetimeFigureOut">
              <a:rPr lang="en-US" noProof="0" smtClean="0"/>
              <a:t>4/2/2024</a:t>
            </a:fld>
            <a:endParaRPr lang="en-US" noProof="0"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noProof="0" dirty="0"/>
              <a:t>Add a footer</a:t>
            </a: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3832264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9" r:id="rId5"/>
    <p:sldLayoutId id="2147483665" r:id="rId6"/>
    <p:sldLayoutId id="2147483680" r:id="rId7"/>
    <p:sldLayoutId id="2147483666" r:id="rId8"/>
    <p:sldLayoutId id="2147483682" r:id="rId9"/>
    <p:sldLayoutId id="2147483667" r:id="rId10"/>
    <p:sldLayoutId id="2147483668" r:id="rId11"/>
    <p:sldLayoutId id="2147483681" r:id="rId12"/>
    <p:sldLayoutId id="2147483670" r:id="rId13"/>
    <p:sldLayoutId id="2147483671" r:id="rId14"/>
    <p:sldLayoutId id="2147483672" r:id="rId15"/>
    <p:sldLayoutId id="2147483673" r:id="rId16"/>
    <p:sldLayoutId id="2147483674" r:id="rId17"/>
    <p:sldLayoutId id="2147483678" r:id="rId18"/>
    <p:sldLayoutId id="2147483675" r:id="rId19"/>
  </p:sldLayoutIdLst>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13.sv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13.sv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13.sv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13.sv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image" Target="../media/image13.svg"/></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image" Target="../media/image13.sv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11.sv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13.sv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13.sv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hyperlink" Target="https://www.losmedanos.edu/accreditation/LosMedanos_PRTR2020_FINAL.PDF" TargetMode="External"/><Relationship Id="rId4" Type="http://schemas.openxmlformats.org/officeDocument/2006/relationships/image" Target="../media/image13.sv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1.sv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13.sv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13.sv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1.sv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9" name="Graphic 8" descr="Book icon">
            <a:extLst>
              <a:ext uri="{FF2B5EF4-FFF2-40B4-BE49-F238E27FC236}">
                <a16:creationId xmlns:a16="http://schemas.microsoft.com/office/drawing/2014/main" id="{E26792AF-5D39-4A12-8EDD-CC09A60BDA4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4993" y="2961000"/>
            <a:ext cx="936000" cy="936000"/>
          </a:xfrm>
          <a:prstGeom prst="rect">
            <a:avLst/>
          </a:prstGeom>
        </p:spPr>
      </p:pic>
      <p:sp>
        <p:nvSpPr>
          <p:cNvPr id="2" name="Title 1">
            <a:extLst>
              <a:ext uri="{FF2B5EF4-FFF2-40B4-BE49-F238E27FC236}">
                <a16:creationId xmlns:a16="http://schemas.microsoft.com/office/drawing/2014/main" id="{8B98BBFB-4314-436C-A688-96F483D693AB}"/>
              </a:ext>
            </a:extLst>
          </p:cNvPr>
          <p:cNvSpPr>
            <a:spLocks noGrp="1"/>
          </p:cNvSpPr>
          <p:nvPr>
            <p:ph type="ctrTitle"/>
          </p:nvPr>
        </p:nvSpPr>
        <p:spPr/>
        <p:txBody>
          <a:bodyPr anchor="ctr" anchorCtr="0"/>
          <a:lstStyle/>
          <a:p>
            <a:r>
              <a:rPr lang="en-US" dirty="0"/>
              <a:t>CSLO &amp; PSLO Assessment Requirements for ACCJC</a:t>
            </a:r>
          </a:p>
        </p:txBody>
      </p:sp>
      <p:sp>
        <p:nvSpPr>
          <p:cNvPr id="3" name="Subtitle 2">
            <a:extLst>
              <a:ext uri="{FF2B5EF4-FFF2-40B4-BE49-F238E27FC236}">
                <a16:creationId xmlns:a16="http://schemas.microsoft.com/office/drawing/2014/main" id="{6AA173D3-8B7E-4F91-B862-AC30CB0D2705}"/>
              </a:ext>
            </a:extLst>
          </p:cNvPr>
          <p:cNvSpPr>
            <a:spLocks noGrp="1"/>
          </p:cNvSpPr>
          <p:nvPr>
            <p:ph type="subTitle" idx="1"/>
          </p:nvPr>
        </p:nvSpPr>
        <p:spPr>
          <a:xfrm>
            <a:off x="1828799" y="4394039"/>
            <a:ext cx="8493957" cy="1488601"/>
          </a:xfrm>
        </p:spPr>
        <p:txBody>
          <a:bodyPr>
            <a:normAutofit fontScale="25000" lnSpcReduction="20000"/>
          </a:bodyPr>
          <a:lstStyle/>
          <a:p>
            <a:r>
              <a:rPr lang="en-US" sz="9600" dirty="0"/>
              <a:t>Academic Senate Presentation</a:t>
            </a:r>
          </a:p>
          <a:p>
            <a:r>
              <a:rPr lang="en-US" sz="9600" dirty="0"/>
              <a:t>April 8, 2024</a:t>
            </a:r>
          </a:p>
          <a:p>
            <a:r>
              <a:rPr lang="en-US" sz="4400" dirty="0"/>
              <a:t>Nidia Gonzalinajec</a:t>
            </a:r>
          </a:p>
          <a:p>
            <a:r>
              <a:rPr lang="en-US" sz="4400" dirty="0"/>
              <a:t>Randi Osburn</a:t>
            </a:r>
          </a:p>
          <a:p>
            <a:r>
              <a:rPr lang="en-US" sz="4400" dirty="0"/>
              <a:t>Ryan Pedersen</a:t>
            </a:r>
          </a:p>
        </p:txBody>
      </p:sp>
    </p:spTree>
    <p:extLst>
      <p:ext uri="{BB962C8B-B14F-4D97-AF65-F5344CB8AC3E}">
        <p14:creationId xmlns:p14="http://schemas.microsoft.com/office/powerpoint/2010/main" val="1906530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Learning icon">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8946" y="613889"/>
            <a:ext cx="1440000" cy="1440000"/>
          </a:xfrm>
          <a:prstGeom prst="rect">
            <a:avLst/>
          </a:prstGeom>
        </p:spPr>
      </p:pic>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normAutofit fontScale="90000"/>
          </a:bodyPr>
          <a:lstStyle/>
          <a:p>
            <a:pPr algn="ctr"/>
            <a:br>
              <a:rPr lang="en-US" i="1" dirty="0"/>
            </a:br>
            <a:r>
              <a:rPr lang="en-US" i="1" dirty="0"/>
              <a:t>2024 </a:t>
            </a:r>
            <a:r>
              <a:rPr lang="en-US" dirty="0"/>
              <a:t>Midterm Report Section C.2 </a:t>
            </a:r>
            <a:br>
              <a:rPr lang="en-US" dirty="0"/>
            </a:br>
            <a:r>
              <a:rPr lang="en-US" dirty="0"/>
              <a:t>Requirement Prompt</a:t>
            </a:r>
            <a:br>
              <a:rPr lang="en-US" dirty="0"/>
            </a:br>
            <a:endParaRPr lang="en-US" dirty="0"/>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807868" y="1988598"/>
            <a:ext cx="10644326" cy="4616388"/>
          </a:xfrm>
        </p:spPr>
        <p:txBody>
          <a:bodyPr>
            <a:noAutofit/>
          </a:bodyPr>
          <a:lstStyle/>
          <a:p>
            <a:pPr marL="0" indent="0">
              <a:buNone/>
            </a:pPr>
            <a:r>
              <a:rPr lang="en-US" sz="3200" b="1" dirty="0"/>
              <a:t>C.2 </a:t>
            </a:r>
          </a:p>
          <a:p>
            <a:pPr marL="0" indent="0">
              <a:buNone/>
            </a:pPr>
            <a:r>
              <a:rPr lang="en-US" sz="3200" b="1" i="1" dirty="0"/>
              <a:t>How (i.e., for what subpopulations, modalities, etc.) does your institution disaggregate its assessment results? When you review disaggregated assessment results, what patterns or trends do you see related to equitable attainment of student learning? What patterns or trends excite you? What patterns or trends concern you?</a:t>
            </a:r>
          </a:p>
          <a:p>
            <a:pPr marL="0" indent="0">
              <a:buNone/>
            </a:pPr>
            <a:endParaRPr lang="en-US" b="1" i="1" dirty="0"/>
          </a:p>
          <a:p>
            <a:pPr marL="0" indent="0">
              <a:buNone/>
            </a:pPr>
            <a:endParaRPr lang="en-US" i="1" dirty="0"/>
          </a:p>
          <a:p>
            <a:pPr marL="0" indent="0">
              <a:buNone/>
            </a:pPr>
            <a:endParaRPr lang="en-US" sz="3200" dirty="0"/>
          </a:p>
        </p:txBody>
      </p:sp>
    </p:spTree>
    <p:extLst>
      <p:ext uri="{BB962C8B-B14F-4D97-AF65-F5344CB8AC3E}">
        <p14:creationId xmlns:p14="http://schemas.microsoft.com/office/powerpoint/2010/main" val="2823632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Learning icon">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8946" y="613889"/>
            <a:ext cx="1440000" cy="1440000"/>
          </a:xfrm>
          <a:prstGeom prst="rect">
            <a:avLst/>
          </a:prstGeom>
        </p:spPr>
      </p:pic>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normAutofit/>
          </a:bodyPr>
          <a:lstStyle/>
          <a:p>
            <a:pPr algn="ctr"/>
            <a:r>
              <a:rPr lang="en-US" i="1" dirty="0"/>
              <a:t>Randi and Nidia Begin Slides Here</a:t>
            </a:r>
            <a:endParaRPr lang="en-US" dirty="0"/>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807868" y="1988598"/>
            <a:ext cx="10644326" cy="4616388"/>
          </a:xfrm>
        </p:spPr>
        <p:txBody>
          <a:bodyPr>
            <a:noAutofit/>
          </a:bodyPr>
          <a:lstStyle/>
          <a:p>
            <a:pPr marL="0" indent="0">
              <a:buNone/>
            </a:pPr>
            <a:endParaRPr lang="en-US" b="1" i="1" dirty="0"/>
          </a:p>
          <a:p>
            <a:pPr marL="0" indent="0">
              <a:buNone/>
            </a:pPr>
            <a:endParaRPr lang="en-US" i="1" dirty="0"/>
          </a:p>
          <a:p>
            <a:pPr marL="0" indent="0">
              <a:buNone/>
            </a:pPr>
            <a:endParaRPr lang="en-US" sz="3200" dirty="0"/>
          </a:p>
        </p:txBody>
      </p:sp>
    </p:spTree>
    <p:extLst>
      <p:ext uri="{BB962C8B-B14F-4D97-AF65-F5344CB8AC3E}">
        <p14:creationId xmlns:p14="http://schemas.microsoft.com/office/powerpoint/2010/main" val="517529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Learning icon">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8946" y="613889"/>
            <a:ext cx="1440000" cy="1440000"/>
          </a:xfrm>
          <a:prstGeom prst="rect">
            <a:avLst/>
          </a:prstGeom>
        </p:spPr>
      </p:pic>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normAutofit/>
          </a:bodyPr>
          <a:lstStyle/>
          <a:p>
            <a:pPr algn="ctr"/>
            <a:r>
              <a:rPr lang="en-US" i="1" dirty="0"/>
              <a:t>Randi and Nidia Begin Slides Here</a:t>
            </a:r>
            <a:endParaRPr lang="en-US" dirty="0"/>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807868" y="1988598"/>
            <a:ext cx="10644326" cy="4616388"/>
          </a:xfrm>
        </p:spPr>
        <p:txBody>
          <a:bodyPr>
            <a:noAutofit/>
          </a:bodyPr>
          <a:lstStyle/>
          <a:p>
            <a:pPr marL="0" indent="0">
              <a:buNone/>
            </a:pPr>
            <a:endParaRPr lang="en-US" b="1" i="1" dirty="0"/>
          </a:p>
          <a:p>
            <a:pPr marL="0" indent="0">
              <a:buNone/>
            </a:pPr>
            <a:endParaRPr lang="en-US" i="1" dirty="0"/>
          </a:p>
          <a:p>
            <a:pPr marL="0" indent="0">
              <a:buNone/>
            </a:pPr>
            <a:endParaRPr lang="en-US" sz="3200" dirty="0"/>
          </a:p>
        </p:txBody>
      </p:sp>
    </p:spTree>
    <p:extLst>
      <p:ext uri="{BB962C8B-B14F-4D97-AF65-F5344CB8AC3E}">
        <p14:creationId xmlns:p14="http://schemas.microsoft.com/office/powerpoint/2010/main" val="1429873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Learning icon">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8946" y="613889"/>
            <a:ext cx="1440000" cy="1440000"/>
          </a:xfrm>
          <a:prstGeom prst="rect">
            <a:avLst/>
          </a:prstGeom>
        </p:spPr>
      </p:pic>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normAutofit/>
          </a:bodyPr>
          <a:lstStyle/>
          <a:p>
            <a:pPr algn="ctr"/>
            <a:r>
              <a:rPr lang="en-US" i="1" dirty="0"/>
              <a:t>Randi and Nidia Begin Slides Here</a:t>
            </a:r>
            <a:endParaRPr lang="en-US" dirty="0"/>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807868" y="1988598"/>
            <a:ext cx="10644326" cy="4616388"/>
          </a:xfrm>
        </p:spPr>
        <p:txBody>
          <a:bodyPr>
            <a:noAutofit/>
          </a:bodyPr>
          <a:lstStyle/>
          <a:p>
            <a:pPr marL="0" indent="0">
              <a:buNone/>
            </a:pPr>
            <a:endParaRPr lang="en-US" b="1" i="1" dirty="0"/>
          </a:p>
          <a:p>
            <a:pPr marL="0" indent="0">
              <a:buNone/>
            </a:pPr>
            <a:endParaRPr lang="en-US" i="1" dirty="0"/>
          </a:p>
          <a:p>
            <a:pPr marL="0" indent="0">
              <a:buNone/>
            </a:pPr>
            <a:endParaRPr lang="en-US" sz="3200" dirty="0"/>
          </a:p>
        </p:txBody>
      </p:sp>
    </p:spTree>
    <p:extLst>
      <p:ext uri="{BB962C8B-B14F-4D97-AF65-F5344CB8AC3E}">
        <p14:creationId xmlns:p14="http://schemas.microsoft.com/office/powerpoint/2010/main" val="1351370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Learning icon">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8946" y="613889"/>
            <a:ext cx="1440000" cy="1440000"/>
          </a:xfrm>
          <a:prstGeom prst="rect">
            <a:avLst/>
          </a:prstGeom>
        </p:spPr>
      </p:pic>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normAutofit/>
          </a:bodyPr>
          <a:lstStyle/>
          <a:p>
            <a:pPr algn="ctr"/>
            <a:r>
              <a:rPr lang="en-US" i="1" dirty="0"/>
              <a:t>Accreditation Standard and Faculty input</a:t>
            </a:r>
            <a:endParaRPr lang="en-US" dirty="0"/>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807868" y="1988598"/>
            <a:ext cx="10644326" cy="4616388"/>
          </a:xfrm>
        </p:spPr>
        <p:txBody>
          <a:bodyPr>
            <a:noAutofit/>
          </a:bodyPr>
          <a:lstStyle/>
          <a:p>
            <a:pPr marL="0" indent="0">
              <a:buNone/>
            </a:pPr>
            <a:endParaRPr lang="en-US" b="1" i="1" dirty="0"/>
          </a:p>
          <a:p>
            <a:pPr marL="0" indent="0">
              <a:buNone/>
            </a:pPr>
            <a:endParaRPr lang="en-US" i="1" dirty="0"/>
          </a:p>
          <a:p>
            <a:pPr marL="0" indent="0">
              <a:buNone/>
            </a:pPr>
            <a:endParaRPr lang="en-US" sz="3200" dirty="0"/>
          </a:p>
        </p:txBody>
      </p:sp>
      <p:sp>
        <p:nvSpPr>
          <p:cNvPr id="4" name="TextBox 3">
            <a:extLst>
              <a:ext uri="{FF2B5EF4-FFF2-40B4-BE49-F238E27FC236}">
                <a16:creationId xmlns:a16="http://schemas.microsoft.com/office/drawing/2014/main" id="{8C2365AE-5AF2-A693-4B8B-066CBA1CB393}"/>
              </a:ext>
            </a:extLst>
          </p:cNvPr>
          <p:cNvSpPr txBox="1"/>
          <p:nvPr/>
        </p:nvSpPr>
        <p:spPr>
          <a:xfrm>
            <a:off x="803410" y="2400312"/>
            <a:ext cx="10612954" cy="36933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2.9 The institution conducts systematic review and assessment to ensure the quality of its academic, learning support, and student services programs and implement improvements and innovations in support of equitable student achievement. </a:t>
            </a:r>
            <a:endParaRPr lang="en-US"/>
          </a:p>
          <a:p>
            <a:r>
              <a:rPr lang="en-US" dirty="0"/>
              <a:t>Criteria: the institution follows established process that include analysis of data related to student learning and achievement, disaggregated for student subpopulations and/or learning modalities as appropriate. </a:t>
            </a:r>
          </a:p>
          <a:p>
            <a:endParaRPr lang="en-US" dirty="0"/>
          </a:p>
          <a:p>
            <a:r>
              <a:rPr lang="en-US" dirty="0"/>
              <a:t>Currently in </a:t>
            </a:r>
            <a:r>
              <a:rPr lang="en-US" dirty="0" err="1"/>
              <a:t>eLumen</a:t>
            </a:r>
            <a:r>
              <a:rPr lang="en-US" dirty="0"/>
              <a:t> we are not required to enter individual student data, how do we meet this standard?</a:t>
            </a:r>
          </a:p>
          <a:p>
            <a:endParaRPr lang="en-US" dirty="0"/>
          </a:p>
          <a:p>
            <a:endParaRPr lang="en-US" dirty="0"/>
          </a:p>
          <a:p>
            <a:endParaRPr lang="en-US" dirty="0"/>
          </a:p>
          <a:p>
            <a:r>
              <a:rPr lang="en-US" dirty="0"/>
              <a:t>Randi's slide</a:t>
            </a:r>
          </a:p>
        </p:txBody>
      </p:sp>
    </p:spTree>
    <p:extLst>
      <p:ext uri="{BB962C8B-B14F-4D97-AF65-F5344CB8AC3E}">
        <p14:creationId xmlns:p14="http://schemas.microsoft.com/office/powerpoint/2010/main" val="35086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Learning icon">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8946" y="613889"/>
            <a:ext cx="1440000" cy="1440000"/>
          </a:xfrm>
          <a:prstGeom prst="rect">
            <a:avLst/>
          </a:prstGeom>
        </p:spPr>
      </p:pic>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normAutofit/>
          </a:bodyPr>
          <a:lstStyle/>
          <a:p>
            <a:pPr algn="ctr"/>
            <a:br>
              <a:rPr lang="en-US" i="1" dirty="0"/>
            </a:br>
            <a:endParaRPr lang="en-US" dirty="0"/>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807868" y="1988598"/>
            <a:ext cx="10644326" cy="4616388"/>
          </a:xfrm>
        </p:spPr>
        <p:txBody>
          <a:bodyPr>
            <a:noAutofit/>
          </a:bodyPr>
          <a:lstStyle/>
          <a:p>
            <a:pPr marL="0" indent="0">
              <a:buNone/>
            </a:pPr>
            <a:endParaRPr lang="en-US" b="1" i="1" dirty="0"/>
          </a:p>
          <a:p>
            <a:pPr marL="0" indent="0">
              <a:buNone/>
            </a:pPr>
            <a:endParaRPr lang="en-US" i="1" dirty="0"/>
          </a:p>
          <a:p>
            <a:pPr marL="0" indent="0">
              <a:buNone/>
            </a:pPr>
            <a:endParaRPr lang="en-US" sz="3200" dirty="0"/>
          </a:p>
        </p:txBody>
      </p:sp>
    </p:spTree>
    <p:extLst>
      <p:ext uri="{BB962C8B-B14F-4D97-AF65-F5344CB8AC3E}">
        <p14:creationId xmlns:p14="http://schemas.microsoft.com/office/powerpoint/2010/main" val="3860506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7E30B-392D-4691-8125-129E25AAA524}"/>
              </a:ext>
            </a:extLst>
          </p:cNvPr>
          <p:cNvSpPr>
            <a:spLocks noGrp="1"/>
          </p:cNvSpPr>
          <p:nvPr>
            <p:ph type="title"/>
          </p:nvPr>
        </p:nvSpPr>
        <p:spPr/>
        <p:txBody>
          <a:bodyPr/>
          <a:lstStyle/>
          <a:p>
            <a:r>
              <a:rPr lang="en-US" dirty="0"/>
              <a:t>What the Previous ACCJC Standards Required</a:t>
            </a:r>
          </a:p>
        </p:txBody>
      </p:sp>
      <p:pic>
        <p:nvPicPr>
          <p:cNvPr id="5" name="Graphic 4" descr="Purpose icon">
            <a:extLst>
              <a:ext uri="{FF2B5EF4-FFF2-40B4-BE49-F238E27FC236}">
                <a16:creationId xmlns:a16="http://schemas.microsoft.com/office/drawing/2014/main" id="{28F7ACE2-5D39-488F-AF39-9DEDFF0FF20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03486" y="2947289"/>
            <a:ext cx="936000" cy="936000"/>
          </a:xfrm>
          <a:prstGeom prst="rect">
            <a:avLst/>
          </a:prstGeom>
        </p:spPr>
      </p:pic>
      <p:sp>
        <p:nvSpPr>
          <p:cNvPr id="3" name="Text Placeholder 2">
            <a:extLst>
              <a:ext uri="{FF2B5EF4-FFF2-40B4-BE49-F238E27FC236}">
                <a16:creationId xmlns:a16="http://schemas.microsoft.com/office/drawing/2014/main" id="{E7C2A41D-6B6E-4DD0-A7BD-E8CA001266EE}"/>
              </a:ext>
            </a:extLst>
          </p:cNvPr>
          <p:cNvSpPr>
            <a:spLocks noGrp="1"/>
          </p:cNvSpPr>
          <p:nvPr>
            <p:ph type="body" idx="1"/>
          </p:nvPr>
        </p:nvSpPr>
        <p:spPr/>
        <p:txBody>
          <a:bodyPr>
            <a:normAutofit/>
          </a:bodyPr>
          <a:lstStyle/>
          <a:p>
            <a:r>
              <a:rPr lang="en-US" sz="2400" dirty="0"/>
              <a:t>When we met the ACCJC Standard Requirement during our last self-evaluation process and report in fall 2020</a:t>
            </a:r>
          </a:p>
          <a:p>
            <a:endParaRPr lang="en-US" sz="2400" dirty="0"/>
          </a:p>
          <a:p>
            <a:endParaRPr lang="en-US" sz="2400" dirty="0"/>
          </a:p>
        </p:txBody>
      </p:sp>
    </p:spTree>
    <p:extLst>
      <p:ext uri="{BB962C8B-B14F-4D97-AF65-F5344CB8AC3E}">
        <p14:creationId xmlns:p14="http://schemas.microsoft.com/office/powerpoint/2010/main" val="2745843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Learning icon">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8946" y="613889"/>
            <a:ext cx="1440000" cy="1440000"/>
          </a:xfrm>
          <a:prstGeom prst="rect">
            <a:avLst/>
          </a:prstGeom>
        </p:spPr>
      </p:pic>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pPr algn="ctr"/>
            <a:r>
              <a:rPr lang="en-US" i="1" dirty="0"/>
              <a:t>(Previous) </a:t>
            </a:r>
            <a:r>
              <a:rPr lang="en-US" dirty="0"/>
              <a:t>ACCJC Standard I.B</a:t>
            </a:r>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692458" y="2336872"/>
            <a:ext cx="10981678" cy="4365769"/>
          </a:xfrm>
        </p:spPr>
        <p:txBody>
          <a:bodyPr>
            <a:noAutofit/>
          </a:bodyPr>
          <a:lstStyle/>
          <a:p>
            <a:pPr marL="0" indent="0">
              <a:buNone/>
            </a:pPr>
            <a:r>
              <a:rPr lang="en-US" sz="4000" b="1" dirty="0"/>
              <a:t>I.B.6. </a:t>
            </a:r>
          </a:p>
          <a:p>
            <a:pPr marL="0" indent="0">
              <a:buNone/>
            </a:pPr>
            <a:r>
              <a:rPr lang="en-US" sz="3200" b="1" i="1" dirty="0"/>
              <a:t>The institution disaggregates and analyzes learning outcomes and achievement for subpopulations of students. When the institution identifies performance gaps, it implements strategies, which may include allocation or reallocation of human, fiscal and other resources, to mitigate those gaps and evaluates the efficacy of those strategies. </a:t>
            </a:r>
            <a:endParaRPr lang="en-US" sz="3200" i="1" dirty="0"/>
          </a:p>
        </p:txBody>
      </p:sp>
    </p:spTree>
    <p:extLst>
      <p:ext uri="{BB962C8B-B14F-4D97-AF65-F5344CB8AC3E}">
        <p14:creationId xmlns:p14="http://schemas.microsoft.com/office/powerpoint/2010/main" val="4205207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Learning icon">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8946" y="613889"/>
            <a:ext cx="1440000" cy="1440000"/>
          </a:xfrm>
          <a:prstGeom prst="rect">
            <a:avLst/>
          </a:prstGeom>
        </p:spPr>
      </p:pic>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pPr algn="ctr"/>
            <a:r>
              <a:rPr lang="en-US" i="1" dirty="0"/>
              <a:t>(Previous) </a:t>
            </a:r>
            <a:r>
              <a:rPr lang="en-US" dirty="0"/>
              <a:t>ACCJC Standard II.A</a:t>
            </a:r>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514905" y="2336872"/>
            <a:ext cx="11159231" cy="4454545"/>
          </a:xfrm>
        </p:spPr>
        <p:txBody>
          <a:bodyPr>
            <a:noAutofit/>
          </a:bodyPr>
          <a:lstStyle/>
          <a:p>
            <a:pPr marL="0" indent="0">
              <a:buNone/>
            </a:pPr>
            <a:r>
              <a:rPr lang="en-US" sz="4000" b="1" dirty="0"/>
              <a:t>II.A.3. </a:t>
            </a:r>
          </a:p>
          <a:p>
            <a:pPr marL="0" indent="0">
              <a:buNone/>
            </a:pPr>
            <a:r>
              <a:rPr lang="en-US" sz="3200" b="1" i="1" dirty="0"/>
              <a:t>The institution identifies and regularly assesses learning outcomes for courses, programs, certificates and degrees using established institutional procedures. The institution has officially approved and current course outlines that include student learning outcomes. In every class section students receive a course syllabus that includes learning outcomes from the institution’s officially approved course outline. </a:t>
            </a:r>
            <a:endParaRPr lang="en-US" sz="3200" i="1" dirty="0"/>
          </a:p>
        </p:txBody>
      </p:sp>
    </p:spTree>
    <p:extLst>
      <p:ext uri="{BB962C8B-B14F-4D97-AF65-F5344CB8AC3E}">
        <p14:creationId xmlns:p14="http://schemas.microsoft.com/office/powerpoint/2010/main" val="4240845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Learning icon">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8946" y="613889"/>
            <a:ext cx="1440000" cy="1440000"/>
          </a:xfrm>
          <a:prstGeom prst="rect">
            <a:avLst/>
          </a:prstGeom>
        </p:spPr>
      </p:pic>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pPr algn="ctr"/>
            <a:r>
              <a:rPr lang="en-US" i="1" dirty="0"/>
              <a:t>From our Peer Review Report</a:t>
            </a:r>
            <a:endParaRPr lang="en-US" dirty="0"/>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514905" y="2336872"/>
            <a:ext cx="11159231" cy="4454545"/>
          </a:xfrm>
        </p:spPr>
        <p:txBody>
          <a:bodyPr>
            <a:noAutofit/>
          </a:bodyPr>
          <a:lstStyle/>
          <a:p>
            <a:pPr marL="0" indent="0">
              <a:buNone/>
            </a:pPr>
            <a:r>
              <a:rPr lang="en-US" sz="3200" i="1" dirty="0"/>
              <a:t>“</a:t>
            </a:r>
            <a:r>
              <a:rPr lang="en-US" sz="3200" dirty="0"/>
              <a:t>The team encourages the college to continue the implementation of eLumen to assist with the disaggregation of student learning outcomes. (I.B.6)”</a:t>
            </a:r>
          </a:p>
          <a:p>
            <a:pPr marL="0" indent="0">
              <a:buNone/>
            </a:pPr>
            <a:r>
              <a:rPr lang="en-US" sz="3200" i="1" dirty="0"/>
              <a:t>Page 18 – Peer </a:t>
            </a:r>
            <a:r>
              <a:rPr lang="en-US" sz="3200" i="1"/>
              <a:t>Review Team Report</a:t>
            </a:r>
            <a:endParaRPr lang="en-US" sz="3200" i="1" dirty="0"/>
          </a:p>
          <a:p>
            <a:pPr marL="0" indent="0">
              <a:buNone/>
            </a:pPr>
            <a:r>
              <a:rPr lang="en-US" sz="3200" i="1" dirty="0">
                <a:hlinkClick r:id="rId5"/>
              </a:rPr>
              <a:t>https://www.losmedanos.edu/accreditation/LosMedanos_PRTR2020_FINAL.PDF</a:t>
            </a:r>
            <a:r>
              <a:rPr lang="en-US" sz="3200" i="1" dirty="0"/>
              <a:t> </a:t>
            </a:r>
          </a:p>
        </p:txBody>
      </p:sp>
    </p:spTree>
    <p:extLst>
      <p:ext uri="{BB962C8B-B14F-4D97-AF65-F5344CB8AC3E}">
        <p14:creationId xmlns:p14="http://schemas.microsoft.com/office/powerpoint/2010/main" val="1699360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7E30B-392D-4691-8125-129E25AAA524}"/>
              </a:ext>
            </a:extLst>
          </p:cNvPr>
          <p:cNvSpPr>
            <a:spLocks noGrp="1"/>
          </p:cNvSpPr>
          <p:nvPr>
            <p:ph type="title"/>
          </p:nvPr>
        </p:nvSpPr>
        <p:spPr/>
        <p:txBody>
          <a:bodyPr/>
          <a:lstStyle/>
          <a:p>
            <a:r>
              <a:rPr lang="en-US" dirty="0"/>
              <a:t>What the New 2024 ACCJC Standard Requires</a:t>
            </a:r>
          </a:p>
        </p:txBody>
      </p:sp>
      <p:pic>
        <p:nvPicPr>
          <p:cNvPr id="5" name="Graphic 4" descr="Purpose icon">
            <a:extLst>
              <a:ext uri="{FF2B5EF4-FFF2-40B4-BE49-F238E27FC236}">
                <a16:creationId xmlns:a16="http://schemas.microsoft.com/office/drawing/2014/main" id="{28F7ACE2-5D39-488F-AF39-9DEDFF0FF20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03486" y="2947289"/>
            <a:ext cx="936000" cy="936000"/>
          </a:xfrm>
          <a:prstGeom prst="rect">
            <a:avLst/>
          </a:prstGeom>
        </p:spPr>
      </p:pic>
      <p:sp>
        <p:nvSpPr>
          <p:cNvPr id="3" name="Text Placeholder 2">
            <a:extLst>
              <a:ext uri="{FF2B5EF4-FFF2-40B4-BE49-F238E27FC236}">
                <a16:creationId xmlns:a16="http://schemas.microsoft.com/office/drawing/2014/main" id="{E7C2A41D-6B6E-4DD0-A7BD-E8CA001266EE}"/>
              </a:ext>
            </a:extLst>
          </p:cNvPr>
          <p:cNvSpPr>
            <a:spLocks noGrp="1"/>
          </p:cNvSpPr>
          <p:nvPr>
            <p:ph type="body" idx="1"/>
          </p:nvPr>
        </p:nvSpPr>
        <p:spPr/>
        <p:txBody>
          <a:bodyPr>
            <a:normAutofit/>
          </a:bodyPr>
          <a:lstStyle/>
          <a:p>
            <a:r>
              <a:rPr lang="en-US" sz="2400" dirty="0"/>
              <a:t>What we need to meet for the new ACCJC 2024 Standard and in our next self-evaluation</a:t>
            </a:r>
          </a:p>
          <a:p>
            <a:endParaRPr lang="en-US" sz="2400" dirty="0"/>
          </a:p>
          <a:p>
            <a:endParaRPr lang="en-US" sz="2400" dirty="0"/>
          </a:p>
        </p:txBody>
      </p:sp>
    </p:spTree>
    <p:extLst>
      <p:ext uri="{BB962C8B-B14F-4D97-AF65-F5344CB8AC3E}">
        <p14:creationId xmlns:p14="http://schemas.microsoft.com/office/powerpoint/2010/main" val="2209054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Learning icon">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8946" y="613889"/>
            <a:ext cx="1440000" cy="1440000"/>
          </a:xfrm>
          <a:prstGeom prst="rect">
            <a:avLst/>
          </a:prstGeom>
        </p:spPr>
      </p:pic>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pPr algn="ctr"/>
            <a:r>
              <a:rPr lang="en-US" i="1" dirty="0"/>
              <a:t>(New) 2024 </a:t>
            </a:r>
            <a:r>
              <a:rPr lang="en-US" dirty="0"/>
              <a:t>ACCJC Standard 2</a:t>
            </a:r>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603682" y="2336872"/>
            <a:ext cx="10990555" cy="4276992"/>
          </a:xfrm>
        </p:spPr>
        <p:txBody>
          <a:bodyPr>
            <a:noAutofit/>
          </a:bodyPr>
          <a:lstStyle/>
          <a:p>
            <a:pPr marL="0" indent="0">
              <a:buNone/>
            </a:pPr>
            <a:r>
              <a:rPr lang="en-US" sz="3000" b="1" dirty="0"/>
              <a:t>2.9</a:t>
            </a:r>
            <a:r>
              <a:rPr lang="en-US" b="1" dirty="0"/>
              <a:t> </a:t>
            </a:r>
          </a:p>
          <a:p>
            <a:pPr marL="0" indent="0">
              <a:buNone/>
            </a:pPr>
            <a:r>
              <a:rPr lang="en-US" sz="3200" b="1" i="1" dirty="0"/>
              <a:t>The institution conducts systematic review and assessment to ensure the quality of its academic, learning support, and student services programs and implement improvements and innovations in support of equitable student achievement. </a:t>
            </a:r>
            <a:endParaRPr lang="en-US" sz="3200" i="1" dirty="0"/>
          </a:p>
          <a:p>
            <a:pPr marL="0" indent="0">
              <a:buNone/>
            </a:pPr>
            <a:endParaRPr lang="en-US" dirty="0"/>
          </a:p>
          <a:p>
            <a:pPr marL="0" indent="0">
              <a:buNone/>
            </a:pPr>
            <a:r>
              <a:rPr lang="en-US" sz="4200" b="1" dirty="0"/>
              <a:t>Criteria to meet ACCJC Standards Review…</a:t>
            </a:r>
          </a:p>
        </p:txBody>
      </p:sp>
    </p:spTree>
    <p:extLst>
      <p:ext uri="{BB962C8B-B14F-4D97-AF65-F5344CB8AC3E}">
        <p14:creationId xmlns:p14="http://schemas.microsoft.com/office/powerpoint/2010/main" val="3846129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Learning icon">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8946" y="613889"/>
            <a:ext cx="1440000" cy="1440000"/>
          </a:xfrm>
          <a:prstGeom prst="rect">
            <a:avLst/>
          </a:prstGeom>
        </p:spPr>
      </p:pic>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pPr algn="ctr"/>
            <a:r>
              <a:rPr lang="en-US" i="1" dirty="0"/>
              <a:t>(New) 2024 </a:t>
            </a:r>
            <a:r>
              <a:rPr lang="en-US" dirty="0"/>
              <a:t>ACCJC Standard 2.9 </a:t>
            </a:r>
            <a:br>
              <a:rPr lang="en-US" dirty="0"/>
            </a:br>
            <a:r>
              <a:rPr lang="en-US" dirty="0"/>
              <a:t>Review Criteria</a:t>
            </a:r>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408373" y="1988598"/>
            <a:ext cx="11664681" cy="4616388"/>
          </a:xfrm>
        </p:spPr>
        <p:txBody>
          <a:bodyPr>
            <a:noAutofit/>
          </a:bodyPr>
          <a:lstStyle/>
          <a:p>
            <a:pPr marL="0" indent="0">
              <a:buNone/>
            </a:pPr>
            <a:r>
              <a:rPr lang="en-US" b="1" dirty="0"/>
              <a:t>Review Criteria:</a:t>
            </a:r>
            <a:r>
              <a:rPr lang="en-US" i="1" dirty="0"/>
              <a:t> </a:t>
            </a:r>
            <a:endParaRPr lang="en-US" dirty="0"/>
          </a:p>
          <a:p>
            <a:pPr marL="0" indent="0">
              <a:buNone/>
            </a:pPr>
            <a:r>
              <a:rPr lang="en-US" dirty="0"/>
              <a:t>• The institution follows established processes that include analysis of data related to student learning (i.e., outcomes assessment results) and achievement (e.g., course completions and degree/certificate completions), disaggregated for student subpopulations and/or learning modalities as appropriate. </a:t>
            </a:r>
          </a:p>
          <a:p>
            <a:pPr marL="0" indent="0">
              <a:buNone/>
            </a:pPr>
            <a:r>
              <a:rPr lang="en-US" dirty="0"/>
              <a:t>• Faculty and other educators engage in dialogue about learning and achievement data, disaggregated for student subpopulations and/or learning modalities as appropriate, in order to guide program improvement and curriculum development, address achievement gaps, and inform institutional goal-setting. </a:t>
            </a:r>
          </a:p>
          <a:p>
            <a:pPr marL="0" indent="0">
              <a:buNone/>
            </a:pPr>
            <a:r>
              <a:rPr lang="en-US" dirty="0"/>
              <a:t>• The institution’s dialogue about disaggregated learning and achievement data informs institutional goal-setting. </a:t>
            </a:r>
          </a:p>
          <a:p>
            <a:pPr marL="0" indent="0">
              <a:buNone/>
            </a:pPr>
            <a:endParaRPr lang="en-US" sz="3200" dirty="0"/>
          </a:p>
        </p:txBody>
      </p:sp>
    </p:spTree>
    <p:extLst>
      <p:ext uri="{BB962C8B-B14F-4D97-AF65-F5344CB8AC3E}">
        <p14:creationId xmlns:p14="http://schemas.microsoft.com/office/powerpoint/2010/main" val="3510779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7E30B-392D-4691-8125-129E25AAA524}"/>
              </a:ext>
            </a:extLst>
          </p:cNvPr>
          <p:cNvSpPr>
            <a:spLocks noGrp="1"/>
          </p:cNvSpPr>
          <p:nvPr>
            <p:ph type="title"/>
          </p:nvPr>
        </p:nvSpPr>
        <p:spPr/>
        <p:txBody>
          <a:bodyPr/>
          <a:lstStyle/>
          <a:p>
            <a:r>
              <a:rPr lang="en-US" dirty="0"/>
              <a:t>What the 2024 ACCJC Midterm Report Requires</a:t>
            </a:r>
          </a:p>
        </p:txBody>
      </p:sp>
      <p:pic>
        <p:nvPicPr>
          <p:cNvPr id="5" name="Graphic 4" descr="Purpose icon">
            <a:extLst>
              <a:ext uri="{FF2B5EF4-FFF2-40B4-BE49-F238E27FC236}">
                <a16:creationId xmlns:a16="http://schemas.microsoft.com/office/drawing/2014/main" id="{28F7ACE2-5D39-488F-AF39-9DEDFF0FF20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03486" y="2947289"/>
            <a:ext cx="936000" cy="936000"/>
          </a:xfrm>
          <a:prstGeom prst="rect">
            <a:avLst/>
          </a:prstGeom>
        </p:spPr>
      </p:pic>
      <p:sp>
        <p:nvSpPr>
          <p:cNvPr id="3" name="Text Placeholder 2">
            <a:extLst>
              <a:ext uri="{FF2B5EF4-FFF2-40B4-BE49-F238E27FC236}">
                <a16:creationId xmlns:a16="http://schemas.microsoft.com/office/drawing/2014/main" id="{E7C2A41D-6B6E-4DD0-A7BD-E8CA001266EE}"/>
              </a:ext>
            </a:extLst>
          </p:cNvPr>
          <p:cNvSpPr>
            <a:spLocks noGrp="1"/>
          </p:cNvSpPr>
          <p:nvPr>
            <p:ph type="body" idx="1"/>
          </p:nvPr>
        </p:nvSpPr>
        <p:spPr/>
        <p:txBody>
          <a:bodyPr>
            <a:normAutofit/>
          </a:bodyPr>
          <a:lstStyle/>
          <a:p>
            <a:r>
              <a:rPr lang="en-US" sz="2400" dirty="0"/>
              <a:t>What we need to plan and document in the 2024 ACCJC Midterm Report (fall 2024) to meet the requirement prompt</a:t>
            </a:r>
          </a:p>
          <a:p>
            <a:endParaRPr lang="en-US" sz="2400" dirty="0"/>
          </a:p>
          <a:p>
            <a:endParaRPr lang="en-US" sz="2400" dirty="0"/>
          </a:p>
        </p:txBody>
      </p:sp>
    </p:spTree>
    <p:extLst>
      <p:ext uri="{BB962C8B-B14F-4D97-AF65-F5344CB8AC3E}">
        <p14:creationId xmlns:p14="http://schemas.microsoft.com/office/powerpoint/2010/main" val="45014923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Custom 11">
      <a:majorFont>
        <a:latin typeface="Trebuchet MS"/>
        <a:ea typeface=""/>
        <a:cs typeface=""/>
      </a:majorFont>
      <a:minorFont>
        <a:latin typeface="Trebuchet MS"/>
        <a:ea typeface=""/>
        <a:cs typeface=""/>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spDef>
      <a:spPr>
        <a:solidFill>
          <a:schemeClr val="accent1"/>
        </a:solidFill>
        <a:ln>
          <a:noFill/>
        </a:ln>
        <a:effectLst>
          <a:outerShdw blurRad="50800" dist="38100" dir="5400000" algn="t" rotWithShape="0">
            <a:prstClr val="black">
              <a:alpha val="40000"/>
            </a:prstClr>
          </a:outerShdw>
        </a:effectLst>
      </a:spPr>
      <a:body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F67421116_Reflection on learning_AAS_v5" id="{59B7BDFB-57AB-4529-979B-198FE99CC53E}" vid="{8B6E8B8A-CD93-411A-90DE-1F9807F38B6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B12AB9FA-5EE8-4111-B873-E09ACA2BC395}">
  <ds:schemaRefs>
    <ds:schemaRef ds:uri="http://schemas.microsoft.com/sharepoint/v3/contenttype/forms"/>
  </ds:schemaRefs>
</ds:datastoreItem>
</file>

<file path=customXml/itemProps2.xml><?xml version="1.0" encoding="utf-8"?>
<ds:datastoreItem xmlns:ds="http://schemas.openxmlformats.org/officeDocument/2006/customXml" ds:itemID="{B18699A2-1304-4DB0-887E-96D5B04746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CF1D2AC-2735-457E-B639-07E13F9A629B}">
  <ds:schemaRefs>
    <ds:schemaRef ds:uri="http://schemas.microsoft.com/office/2006/documentManagement/types"/>
    <ds:schemaRef ds:uri="16c05727-aa75-4e4a-9b5f-8a80a1165891"/>
    <ds:schemaRef ds:uri="http://schemas.openxmlformats.org/package/2006/metadata/core-properties"/>
    <ds:schemaRef ds:uri="http://schemas.microsoft.com/office/2006/metadata/properties"/>
    <ds:schemaRef ds:uri="http://purl.org/dc/elements/1.1/"/>
    <ds:schemaRef ds:uri="http://purl.org/dc/terms/"/>
    <ds:schemaRef ds:uri="http://purl.org/dc/dcmitype/"/>
    <ds:schemaRef ds:uri="http://schemas.microsoft.com/office/infopath/2007/PartnerControls"/>
    <ds:schemaRef ds:uri="71af3243-3dd4-4a8d-8c0d-dd76da1f02a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Reflection on learning </Template>
  <TotalTime>0</TotalTime>
  <Words>1988</Words>
  <Application>Microsoft Office PowerPoint</Application>
  <PresentationFormat>Widescreen</PresentationFormat>
  <Paragraphs>177</Paragraphs>
  <Slides>15</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Segoe UI</vt:lpstr>
      <vt:lpstr>Trebuchet MS</vt:lpstr>
      <vt:lpstr>Berlin</vt:lpstr>
      <vt:lpstr>CSLO &amp; PSLO Assessment Requirements for ACCJC</vt:lpstr>
      <vt:lpstr>What the Previous ACCJC Standards Required</vt:lpstr>
      <vt:lpstr>(Previous) ACCJC Standard I.B</vt:lpstr>
      <vt:lpstr>(Previous) ACCJC Standard II.A</vt:lpstr>
      <vt:lpstr>From our Peer Review Report</vt:lpstr>
      <vt:lpstr>What the New 2024 ACCJC Standard Requires</vt:lpstr>
      <vt:lpstr>(New) 2024 ACCJC Standard 2</vt:lpstr>
      <vt:lpstr>(New) 2024 ACCJC Standard 2.9  Review Criteria</vt:lpstr>
      <vt:lpstr>What the 2024 ACCJC Midterm Report Requires</vt:lpstr>
      <vt:lpstr> 2024 Midterm Report Section C.2  Requirement Prompt </vt:lpstr>
      <vt:lpstr>Randi and Nidia Begin Slides Here</vt:lpstr>
      <vt:lpstr>Randi and Nidia Begin Slides Here</vt:lpstr>
      <vt:lpstr>Randi and Nidia Begin Slides Here</vt:lpstr>
      <vt:lpstr>Accreditation Standard and Faculty input</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CSLO &amp; PSLO Assessment Requirements for ACCJC</dc:title>
  <dc:creator/>
  <cp:lastModifiedBy/>
  <cp:revision>34</cp:revision>
  <dcterms:created xsi:type="dcterms:W3CDTF">2024-03-18T23:03:39Z</dcterms:created>
  <dcterms:modified xsi:type="dcterms:W3CDTF">2024-04-03T01:41:12Z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